
<file path=[Content_Types].xml><?xml version="1.0" encoding="utf-8"?>
<Types xmlns="http://schemas.openxmlformats.org/package/2006/content-types">
  <Default Extension="pn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heme/theme2.xml" ContentType="application/vnd.openxmlformats-officedocument.theme+xml"/>
  <Override PartName="/ppt/tags/tag12.xml" ContentType="application/vnd.openxmlformats-officedocument.presentationml.tags+xml"/>
  <Override PartName="/ppt/notesSlides/notesSlide1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media/image5.png" ContentType="image/png"/>
  <Override PartName="/ppt/tags/tag15.xml" ContentType="application/vnd.openxmlformats-officedocument.presentationml.tags+xml"/>
  <Override PartName="/ppt/media/image6.png" ContentType="image/png"/>
  <Override PartName="/ppt/media/image7.png" ContentType="image/png"/>
  <Override PartName="/ppt/media/image8.png" ContentType="image/png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media/image10.png" ContentType="image/png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media/image11.png" ContentType="image/png"/>
  <Override PartName="/ppt/tags/tag32.xml" ContentType="application/vnd.openxmlformats-officedocument.presentationml.tags+xml"/>
  <Override PartName="/ppt/media/image12.png" ContentType="image/png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media/image13.pn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2"/>
  </p:notesMasterIdLst>
  <p:sldIdLst>
    <p:sldId id="256" r:id="rId2"/>
    <p:sldId id="313" r:id="rId3"/>
    <p:sldId id="272" r:id="rId4"/>
    <p:sldId id="259" r:id="rId5"/>
    <p:sldId id="260" r:id="rId6"/>
    <p:sldId id="283" r:id="rId7"/>
    <p:sldId id="315" r:id="rId8"/>
    <p:sldId id="262" r:id="rId9"/>
    <p:sldId id="263" r:id="rId10"/>
    <p:sldId id="274" r:id="rId11"/>
    <p:sldId id="276" r:id="rId12"/>
    <p:sldId id="277" r:id="rId13"/>
    <p:sldId id="278" r:id="rId14"/>
    <p:sldId id="264" r:id="rId15"/>
    <p:sldId id="265" r:id="rId16"/>
    <p:sldId id="266" r:id="rId17"/>
    <p:sldId id="284" r:id="rId18"/>
    <p:sldId id="285" r:id="rId19"/>
    <p:sldId id="286" r:id="rId20"/>
    <p:sldId id="287" r:id="rId21"/>
    <p:sldId id="290" r:id="rId22"/>
    <p:sldId id="291" r:id="rId23"/>
    <p:sldId id="292" r:id="rId24"/>
    <p:sldId id="293" r:id="rId25"/>
    <p:sldId id="294" r:id="rId26"/>
    <p:sldId id="295" r:id="rId27"/>
    <p:sldId id="296" r:id="rId28"/>
    <p:sldId id="297" r:id="rId29"/>
    <p:sldId id="298" r:id="rId30"/>
    <p:sldId id="299" r:id="rId31"/>
    <p:sldId id="300" r:id="rId32"/>
    <p:sldId id="281" r:id="rId33"/>
    <p:sldId id="302" r:id="rId34"/>
    <p:sldId id="303" r:id="rId35"/>
    <p:sldId id="305" r:id="rId36"/>
    <p:sldId id="282" r:id="rId37"/>
    <p:sldId id="308" r:id="rId38"/>
    <p:sldId id="309" r:id="rId39"/>
    <p:sldId id="316" r:id="rId40"/>
    <p:sldId id="317" r:id="rId41"/>
  </p:sldIdLst>
  <p:sldSz cx="9144000" cy="5143500" type="screen16x9"/>
  <p:notesSz cx="9144000" cy="51435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Verdana" panose="020B0604030504040204" pitchFamily="34" charset="0"/>
      <p:regular r:id="rId47"/>
      <p:bold r:id="rId48"/>
      <p:italic r:id="rId49"/>
      <p:boldItalic r:id="rId50"/>
    </p:embeddedFont>
    <p:embeddedFont>
      <p:font typeface="Comic Sans MS" panose="030F0702030302020204" pitchFamily="66" charset="0"/>
      <p:regular r:id="rId51"/>
      <p:bold r:id="rId52"/>
      <p:italic r:id="rId53"/>
      <p:boldItalic r:id="rId54"/>
    </p:embeddedFont>
    <p:embeddedFont>
      <p:font typeface="SimSun" panose="02010600030101010101" pitchFamily="2" charset="-122"/>
      <p:regular r:id="rId55"/>
    </p:embeddedFont>
    <p:embeddedFont>
      <p:font typeface="Calibri Light" panose="020F0302020204030204" pitchFamily="34" charset="0"/>
      <p:regular r:id="rId56"/>
      <p:italic r:id="rId57"/>
    </p:embeddedFont>
    <p:embeddedFont>
      <p:font typeface="Titillium Web" panose="020B0604020202020204" charset="0"/>
      <p:regular r:id="rId58"/>
      <p:bold r:id="rId59"/>
    </p:embeddedFont>
  </p:embeddedFontLst>
  <p:defaultTextStyle>
    <a:defPPr>
      <a:defRPr lang="en-US"/>
    </a:defPPr>
    <a:lvl1pPr marL="0" lvl="0" algn="l" rtl="0">
      <a:defRPr lang="en-US" sz="1800" dirty="0">
        <a:solidFill>
          <a:schemeClr val="tx1"/>
        </a:solidFill>
        <a:latin typeface="+mn-lt"/>
      </a:defRPr>
    </a:lvl1pPr>
    <a:lvl2pPr marL="457200" lvl="1" algn="l" rtl="0">
      <a:defRPr lang="en-US" sz="1800" dirty="0">
        <a:solidFill>
          <a:schemeClr val="tx1"/>
        </a:solidFill>
        <a:latin typeface="+mn-lt"/>
      </a:defRPr>
    </a:lvl2pPr>
    <a:lvl3pPr marL="914400" lvl="2" algn="l" rtl="0">
      <a:defRPr lang="en-US" sz="1800" dirty="0">
        <a:solidFill>
          <a:schemeClr val="tx1"/>
        </a:solidFill>
        <a:latin typeface="+mn-lt"/>
      </a:defRPr>
    </a:lvl3pPr>
    <a:lvl4pPr marL="1371600" lvl="3" algn="l" rtl="0">
      <a:defRPr lang="en-US" sz="1800" dirty="0">
        <a:solidFill>
          <a:schemeClr val="tx1"/>
        </a:solidFill>
        <a:latin typeface="+mn-lt"/>
      </a:defRPr>
    </a:lvl4pPr>
    <a:lvl5pPr marL="1828800" lvl="4" algn="l" rtl="0">
      <a:defRPr lang="en-US" sz="1800" dirty="0">
        <a:solidFill>
          <a:schemeClr val="tx1"/>
        </a:solidFill>
        <a:latin typeface="+mn-lt"/>
      </a:defRPr>
    </a:lvl5pPr>
    <a:lvl6pPr marL="2286000" lvl="5" algn="l" rtl="0">
      <a:defRPr lang="en-US" sz="1800" dirty="0">
        <a:solidFill>
          <a:schemeClr val="tx1"/>
        </a:solidFill>
        <a:latin typeface="+mn-lt"/>
      </a:defRPr>
    </a:lvl6pPr>
    <a:lvl7pPr marL="2743200" lvl="6" algn="l" rtl="0">
      <a:defRPr lang="en-US" sz="1800" dirty="0">
        <a:solidFill>
          <a:schemeClr val="tx1"/>
        </a:solidFill>
        <a:latin typeface="+mn-lt"/>
      </a:defRPr>
    </a:lvl7pPr>
    <a:lvl8pPr marL="3200400" lvl="7" algn="l" rtl="0">
      <a:defRPr lang="en-US" sz="1800" dirty="0">
        <a:solidFill>
          <a:schemeClr val="tx1"/>
        </a:solidFill>
        <a:latin typeface="+mn-lt"/>
      </a:defRPr>
    </a:lvl8pPr>
    <a:lvl9pPr marL="3657600" lvl="8" algn="l" rtl="0">
      <a:defRPr lang="en-US" sz="1800" dirty="0">
        <a:solidFill>
          <a:schemeClr val="tx1"/>
        </a:solidFill>
        <a:latin typeface="+mn-lt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7A9F"/>
    <a:srgbClr val="595959"/>
    <a:srgbClr val="7E4E00"/>
    <a:srgbClr val="098470"/>
    <a:srgbClr val="BBEADE"/>
    <a:srgbClr val="55CBAC"/>
    <a:srgbClr val="7789D7"/>
    <a:srgbClr val="979797"/>
    <a:srgbClr val="ADADAD"/>
    <a:srgbClr val="DA82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851" autoAdjust="0"/>
  </p:normalViewPr>
  <p:slideViewPr>
    <p:cSldViewPr>
      <p:cViewPr varScale="1">
        <p:scale>
          <a:sx n="95" d="100"/>
          <a:sy n="95" d="100"/>
        </p:scale>
        <p:origin x="426" y="6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B65459-4C01-9248-BDAA-F28591FAF6F5}" type="datetimeFigureOut">
              <a:rPr lang="en-US" smtClean="0"/>
              <a:t>10-May-17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327042-6B61-B148-8485-8BBBFAA13D2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3211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smtClean="0"/>
          </a:p>
        </p:txBody>
      </p:sp>
      <p:sp>
        <p:nvSpPr>
          <p:cNvPr id="12292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05D1B2-5BBF-4BD1-8E4E-A628BFE07797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54865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746" y="2387892"/>
            <a:ext cx="4660298" cy="1682154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5752" y="4148366"/>
            <a:ext cx="4660296" cy="404584"/>
          </a:xfrm>
          <a:prstGeom prst="rect">
            <a:avLst/>
          </a:prstGeom>
        </p:spPr>
        <p:txBody>
          <a:bodyPr vert="horz" rtlCol="0" anchor="ctr">
            <a:normAutofit/>
          </a:bodyPr>
          <a:lstStyle>
            <a:lvl1pPr marL="0" lvl="0" indent="0" algn="l">
              <a:buNone/>
              <a:defRPr lang="en-US" sz="2000" b="1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 algn="ctr">
              <a:buNone/>
              <a:defRPr lang="en-US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Oval 8"/>
          <p:cNvSpPr/>
          <p:nvPr/>
        </p:nvSpPr>
        <p:spPr>
          <a:xfrm>
            <a:off x="4858655" y="502253"/>
            <a:ext cx="459317" cy="459317"/>
          </a:xfrm>
          <a:prstGeom prst="ellipse">
            <a:avLst/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5" name="Oval 9"/>
          <p:cNvSpPr/>
          <p:nvPr/>
        </p:nvSpPr>
        <p:spPr>
          <a:xfrm>
            <a:off x="5172820" y="2243668"/>
            <a:ext cx="991815" cy="991809"/>
          </a:xfrm>
          <a:prstGeom prst="ellipse">
            <a:avLst/>
          </a:prstGeom>
          <a:noFill/>
          <a:ln w="76200">
            <a:solidFill>
              <a:schemeClr val="accent1">
                <a:alpha val="9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6" name="Arc 10"/>
          <p:cNvSpPr/>
          <p:nvPr/>
        </p:nvSpPr>
        <p:spPr>
          <a:xfrm>
            <a:off x="7781792" y="312964"/>
            <a:ext cx="1682753" cy="1682741"/>
          </a:xfrm>
          <a:prstGeom prst="arc">
            <a:avLst>
              <a:gd name="adj1" fmla="val 2576641"/>
              <a:gd name="adj2" fmla="val 19130638"/>
            </a:avLst>
          </a:prstGeom>
          <a:noFill/>
          <a:ln w="254000">
            <a:solidFill>
              <a:schemeClr val="accent2">
                <a:alpha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7" name="Arc 11"/>
          <p:cNvSpPr/>
          <p:nvPr/>
        </p:nvSpPr>
        <p:spPr>
          <a:xfrm>
            <a:off x="6603942" y="4547810"/>
            <a:ext cx="2686143" cy="2686118"/>
          </a:xfrm>
          <a:prstGeom prst="arc">
            <a:avLst>
              <a:gd name="adj1" fmla="val 12746482"/>
              <a:gd name="adj2" fmla="val 19649400"/>
            </a:avLst>
          </a:prstGeom>
          <a:noFill/>
          <a:ln w="508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8" name="Arc 12"/>
          <p:cNvSpPr/>
          <p:nvPr/>
        </p:nvSpPr>
        <p:spPr>
          <a:xfrm>
            <a:off x="5655423" y="4016570"/>
            <a:ext cx="1801279" cy="1801262"/>
          </a:xfrm>
          <a:prstGeom prst="arc">
            <a:avLst>
              <a:gd name="adj1" fmla="val 9718591"/>
              <a:gd name="adj2" fmla="val 1134132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9" name="Oval 14"/>
          <p:cNvSpPr/>
          <p:nvPr/>
        </p:nvSpPr>
        <p:spPr>
          <a:xfrm>
            <a:off x="7904223" y="3205238"/>
            <a:ext cx="796800" cy="796792"/>
          </a:xfrm>
          <a:prstGeom prst="ellipse">
            <a:avLst/>
          </a:prstGeom>
          <a:noFill/>
          <a:ln w="3048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+mn-lt"/>
            </a:endParaRPr>
          </a:p>
        </p:txBody>
      </p:sp>
      <p:sp>
        <p:nvSpPr>
          <p:cNvPr id="10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&lt;#&gt;</a:t>
            </a:r>
          </a:p>
        </p:txBody>
      </p:sp>
      <p:sp>
        <p:nvSpPr>
          <p:cNvPr id="11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2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Text,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24"/>
          <p:cNvSpPr/>
          <p:nvPr/>
        </p:nvSpPr>
        <p:spPr>
          <a:xfrm>
            <a:off x="4876800" y="4269977"/>
            <a:ext cx="620803" cy="620795"/>
          </a:xfrm>
          <a:prstGeom prst="ellipse">
            <a:avLst/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3" name="Arc 25"/>
          <p:cNvSpPr/>
          <p:nvPr/>
        </p:nvSpPr>
        <p:spPr>
          <a:xfrm>
            <a:off x="6019800" y="2800350"/>
            <a:ext cx="4960072" cy="4960024"/>
          </a:xfrm>
          <a:prstGeom prst="arc">
            <a:avLst>
              <a:gd name="adj1" fmla="val 10934534"/>
              <a:gd name="adj2" fmla="val 17186360"/>
            </a:avLst>
          </a:prstGeom>
          <a:noFill/>
          <a:ln w="1524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4" name="Oval 26"/>
          <p:cNvSpPr/>
          <p:nvPr/>
        </p:nvSpPr>
        <p:spPr>
          <a:xfrm>
            <a:off x="381000" y="3988414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Arc 11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577596"/>
              <a:gd name="adj2" fmla="val 11149111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Arc 12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572922"/>
              <a:gd name="adj2" fmla="val 12898409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7" name="Oval 13"/>
          <p:cNvSpPr/>
          <p:nvPr/>
        </p:nvSpPr>
        <p:spPr>
          <a:xfrm>
            <a:off x="7871841" y="1077418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type="body" idx="1"/>
          </p:nvPr>
        </p:nvSpPr>
        <p:spPr>
          <a:xfrm>
            <a:off x="426961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idx="2"/>
          </p:nvPr>
        </p:nvSpPr>
        <p:spPr>
          <a:xfrm>
            <a:off x="426961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type="body" idx="3"/>
          </p:nvPr>
        </p:nvSpPr>
        <p:spPr>
          <a:xfrm>
            <a:off x="3447124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Picture Placeholder 17"/>
          <p:cNvSpPr>
            <a:spLocks noGrp="1"/>
          </p:cNvSpPr>
          <p:nvPr>
            <p:ph type="pic" idx="4"/>
          </p:nvPr>
        </p:nvSpPr>
        <p:spPr>
          <a:xfrm>
            <a:off x="3447124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type="body" idx="5"/>
          </p:nvPr>
        </p:nvSpPr>
        <p:spPr>
          <a:xfrm>
            <a:off x="6467286" y="1733550"/>
            <a:ext cx="2163839" cy="797471"/>
          </a:xfrm>
          <a:prstGeom prst="rect">
            <a:avLst/>
          </a:prstGeom>
        </p:spPr>
        <p:txBody>
          <a:bodyPr vert="horz" rtlCol="0" anchor="b"/>
          <a:lstStyle>
            <a:lvl1pPr marL="0" lvl="0" indent="0">
              <a:buSzPct val="125000"/>
              <a:buFont typeface="Arial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914400" lvl="2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371600" lvl="3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1828800" lvl="4" indent="0">
              <a:buFont typeface="Courier New"/>
              <a:buNone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Picture Placeholder 17"/>
          <p:cNvSpPr>
            <a:spLocks noGrp="1"/>
          </p:cNvSpPr>
          <p:nvPr>
            <p:ph type="pic" idx="6"/>
          </p:nvPr>
        </p:nvSpPr>
        <p:spPr>
          <a:xfrm>
            <a:off x="6467286" y="2562036"/>
            <a:ext cx="2143314" cy="21433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5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16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17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/>
              <a:t>&lt;#&gt;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3"/>
          <p:cNvSpPr/>
          <p:nvPr/>
        </p:nvSpPr>
        <p:spPr>
          <a:xfrm>
            <a:off x="3124200" y="3105150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3" name="Oval 22"/>
          <p:cNvSpPr/>
          <p:nvPr/>
        </p:nvSpPr>
        <p:spPr>
          <a:xfrm>
            <a:off x="8363000" y="2719175"/>
            <a:ext cx="648613" cy="648612"/>
          </a:xfrm>
          <a:prstGeom prst="ellipse">
            <a:avLst/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4" name="Arc 27"/>
          <p:cNvSpPr/>
          <p:nvPr/>
        </p:nvSpPr>
        <p:spPr>
          <a:xfrm>
            <a:off x="6779178" y="-2305050"/>
            <a:ext cx="4960072" cy="4960024"/>
          </a:xfrm>
          <a:prstGeom prst="arc">
            <a:avLst>
              <a:gd name="adj1" fmla="val 5507982"/>
              <a:gd name="adj2" fmla="val 11071343"/>
            </a:avLst>
          </a:prstGeom>
          <a:noFill/>
          <a:ln w="762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Arc 28"/>
          <p:cNvSpPr/>
          <p:nvPr/>
        </p:nvSpPr>
        <p:spPr>
          <a:xfrm>
            <a:off x="7772400" y="336216"/>
            <a:ext cx="2528904" cy="2528877"/>
          </a:xfrm>
          <a:prstGeom prst="arc">
            <a:avLst>
              <a:gd name="adj1" fmla="val 5009814"/>
              <a:gd name="adj2" fmla="val 16614095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Oval 29"/>
          <p:cNvSpPr/>
          <p:nvPr/>
        </p:nvSpPr>
        <p:spPr>
          <a:xfrm>
            <a:off x="5486400" y="3367788"/>
            <a:ext cx="727228" cy="727218"/>
          </a:xfrm>
          <a:prstGeom prst="ellipse">
            <a:avLst/>
          </a:prstGeom>
          <a:noFill/>
          <a:ln w="2540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Picture Placeholder 17"/>
          <p:cNvSpPr>
            <a:spLocks noGrp="1"/>
          </p:cNvSpPr>
          <p:nvPr>
            <p:ph type="pic" idx="1"/>
          </p:nvPr>
        </p:nvSpPr>
        <p:spPr>
          <a:xfrm>
            <a:off x="426961" y="1962150"/>
            <a:ext cx="2743200" cy="27432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9" name="Picture Placeholder 17"/>
          <p:cNvSpPr>
            <a:spLocks noGrp="1"/>
          </p:cNvSpPr>
          <p:nvPr>
            <p:ph type="pic" idx="2"/>
          </p:nvPr>
        </p:nvSpPr>
        <p:spPr>
          <a:xfrm>
            <a:off x="3200400" y="1962150"/>
            <a:ext cx="1524000" cy="15240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0" name="Picture Placeholder 17"/>
          <p:cNvSpPr>
            <a:spLocks noGrp="1"/>
          </p:cNvSpPr>
          <p:nvPr>
            <p:ph type="pic" idx="3"/>
          </p:nvPr>
        </p:nvSpPr>
        <p:spPr>
          <a:xfrm>
            <a:off x="4267200" y="3181350"/>
            <a:ext cx="1524000" cy="15240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1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1" name="Picture Placeholder 17"/>
          <p:cNvSpPr>
            <a:spLocks noGrp="1"/>
          </p:cNvSpPr>
          <p:nvPr>
            <p:ph type="pic" idx="4"/>
          </p:nvPr>
        </p:nvSpPr>
        <p:spPr>
          <a:xfrm>
            <a:off x="5867400" y="1962150"/>
            <a:ext cx="2743200" cy="2743200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sz="2400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12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13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14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/>
              <a:t>&lt;#&gt;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6769705" cy="1106350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962" y="1777999"/>
            <a:ext cx="6769705" cy="289681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>
              <a:defRPr lang="en-US" dirty="0">
                <a:latin typeface="Titillium Web"/>
              </a:defRPr>
            </a:lvl1pPr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Titillium Web"/>
              <a:buChar char="o"/>
            </a:pPr>
            <a:r>
              <a:rPr lang="en-US" dirty="0"/>
              <a:t>Second level</a:t>
            </a:r>
          </a:p>
          <a:p>
            <a:pPr lvl="2">
              <a:buFont typeface="Titillium Web"/>
              <a:buChar char="o"/>
            </a:pPr>
            <a:r>
              <a:rPr lang="en-US" dirty="0"/>
              <a:t>Third level</a:t>
            </a:r>
          </a:p>
          <a:p>
            <a:pPr lvl="3">
              <a:buFont typeface="Titillium Web"/>
              <a:buChar char="o"/>
            </a:pPr>
            <a:r>
              <a:rPr lang="en-US" dirty="0"/>
              <a:t>Fourth level</a:t>
            </a:r>
          </a:p>
          <a:p>
            <a:pPr lvl="4">
              <a:buFont typeface="Titillium Web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4" name="Arc 8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601003"/>
              <a:gd name="adj2" fmla="val 11166498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Oval 9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Arc 10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698826"/>
              <a:gd name="adj2" fmla="val 12889151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/>
              <a:t>&lt;#&gt;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5974" y="595835"/>
            <a:ext cx="6063116" cy="2917824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200" i="0" cap="none" dirty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5980" y="3540742"/>
            <a:ext cx="6063114" cy="535345"/>
          </a:xfrm>
          <a:prstGeom prst="rect">
            <a:avLst/>
          </a:prstGeom>
        </p:spPr>
        <p:txBody>
          <a:bodyPr vert="horz" rtlCol="0" anchor="t"/>
          <a:lstStyle>
            <a:lvl1pPr marL="0" lvl="0" indent="0">
              <a:lnSpc>
                <a:spcPct val="100000"/>
              </a:lnSpc>
              <a:spcBef>
                <a:spcPts val="0"/>
              </a:spcBef>
              <a:buNone/>
              <a:defRPr lang="en-US" sz="2000" b="1" i="0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1800" dirty="0">
                <a:solidFill>
                  <a:schemeClr val="tx1">
                    <a:tint val="75000"/>
                  </a:schemeClr>
                </a:solidFill>
              </a:defRPr>
            </a:lvl2pPr>
            <a:lvl3pPr marL="914400" lvl="2" indent="0">
              <a:buNone/>
              <a:defRPr lang="en-US" sz="1600" dirty="0">
                <a:solidFill>
                  <a:schemeClr val="tx1">
                    <a:tint val="75000"/>
                  </a:schemeClr>
                </a:solidFill>
              </a:defRPr>
            </a:lvl3pPr>
            <a:lvl4pPr marL="1371600" lvl="3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4pPr>
            <a:lvl5pPr marL="1828800" lvl="4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5pPr>
            <a:lvl6pPr marL="2286000" lvl="5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6pPr>
            <a:lvl7pPr marL="2743200" lvl="6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7pPr>
            <a:lvl8pPr marL="3200400" lvl="7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8pPr>
            <a:lvl9pPr marL="3657600" lvl="8" indent="0">
              <a:buNone/>
              <a:defRPr lang="en-US" sz="1400" dirty="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Arc 8"/>
          <p:cNvSpPr/>
          <p:nvPr/>
        </p:nvSpPr>
        <p:spPr>
          <a:xfrm>
            <a:off x="8211149" y="-106742"/>
            <a:ext cx="648613" cy="648612"/>
          </a:xfrm>
          <a:prstGeom prst="arc">
            <a:avLst>
              <a:gd name="adj1" fmla="val 17981568"/>
              <a:gd name="adj2" fmla="val 14115217"/>
            </a:avLst>
          </a:prstGeom>
          <a:noFill/>
          <a:ln w="101600">
            <a:solidFill>
              <a:schemeClr val="accent2">
                <a:alpha val="75000"/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Arc 9"/>
          <p:cNvSpPr/>
          <p:nvPr/>
        </p:nvSpPr>
        <p:spPr>
          <a:xfrm>
            <a:off x="7595745" y="1239764"/>
            <a:ext cx="4960072" cy="4960024"/>
          </a:xfrm>
          <a:prstGeom prst="arc">
            <a:avLst>
              <a:gd name="adj1" fmla="val 8564242"/>
              <a:gd name="adj2" fmla="val 14997663"/>
            </a:avLst>
          </a:prstGeom>
          <a:noFill/>
          <a:ln w="76200">
            <a:solidFill>
              <a:schemeClr val="accent1">
                <a:alpha val="8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Arc 10"/>
          <p:cNvSpPr/>
          <p:nvPr/>
        </p:nvSpPr>
        <p:spPr>
          <a:xfrm>
            <a:off x="6966812" y="266092"/>
            <a:ext cx="2528904" cy="2528877"/>
          </a:xfrm>
          <a:prstGeom prst="arc">
            <a:avLst>
              <a:gd name="adj1" fmla="val 2303716"/>
              <a:gd name="adj2" fmla="val 19273932"/>
            </a:avLst>
          </a:prstGeom>
          <a:noFill/>
          <a:ln w="1778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7" name="Oval 11"/>
          <p:cNvSpPr/>
          <p:nvPr/>
        </p:nvSpPr>
        <p:spPr>
          <a:xfrm>
            <a:off x="7249583" y="4104833"/>
            <a:ext cx="727228" cy="727218"/>
          </a:xfrm>
          <a:prstGeom prst="ellipse">
            <a:avLst/>
          </a:prstGeom>
          <a:noFill/>
          <a:ln w="2540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&lt;#&gt;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2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616652"/>
              <a:gd name="adj2" fmla="val 11074055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3" name="Arc 13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456260"/>
              <a:gd name="adj2" fmla="val 13111335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26962" y="599079"/>
            <a:ext cx="4338562" cy="1100302"/>
          </a:xfrm>
          <a:prstGeom prst="rect">
            <a:avLst/>
          </a:prstGeom>
        </p:spPr>
        <p:txBody>
          <a:bodyPr vert="horz" rtlCol="0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Date Placeholder 1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/>
              <a:t>&lt;#&gt;</a:t>
            </a:r>
          </a:p>
        </p:txBody>
      </p:sp>
      <p:sp>
        <p:nvSpPr>
          <p:cNvPr id="8" name="Oval 19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29874" y="2114550"/>
            <a:ext cx="4065926" cy="21336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2"/>
          </p:nvPr>
        </p:nvSpPr>
        <p:spPr>
          <a:xfrm>
            <a:off x="4724400" y="2114550"/>
            <a:ext cx="4065926" cy="21336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2"/>
          <p:cNvSpPr>
            <a:spLocks noGrp="1"/>
          </p:cNvSpPr>
          <p:nvPr>
            <p:ph type="body"/>
          </p:nvPr>
        </p:nvSpPr>
        <p:spPr>
          <a:xfrm>
            <a:off x="426960" y="1774278"/>
            <a:ext cx="3230640" cy="492672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800" b="1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Titillium Web"/>
              </a:defRPr>
            </a:lvl2pPr>
            <a:lvl3pPr marL="914400" lvl="2" indent="0">
              <a:buNone/>
              <a:defRPr lang="en-US" sz="1800" b="1" dirty="0">
                <a:latin typeface="Titillium Web"/>
              </a:defRPr>
            </a:lvl3pPr>
            <a:lvl4pPr marL="1371600" lvl="3" indent="0">
              <a:buNone/>
              <a:defRPr lang="en-US" sz="1600" b="1" dirty="0">
                <a:latin typeface="Titillium Web"/>
              </a:defRPr>
            </a:lvl4pPr>
            <a:lvl5pPr marL="1828800" lvl="4" indent="0">
              <a:buNone/>
              <a:defRPr lang="en-US" sz="1600" b="1" dirty="0">
                <a:latin typeface="Titillium Web"/>
              </a:defRPr>
            </a:lvl5pPr>
            <a:lvl6pPr marL="2286000" lvl="5" indent="0">
              <a:buNone/>
              <a:defRPr lang="en-US" sz="1600" b="1" dirty="0">
                <a:latin typeface="Titillium Web"/>
              </a:defRPr>
            </a:lvl6pPr>
            <a:lvl7pPr marL="2743200" lvl="6" indent="0">
              <a:buNone/>
              <a:defRPr lang="en-US" sz="1600" b="1" dirty="0">
                <a:latin typeface="Titillium Web"/>
              </a:defRPr>
            </a:lvl7pPr>
            <a:lvl8pPr marL="3200400" lvl="7" indent="0">
              <a:buNone/>
              <a:defRPr lang="en-US" sz="1600" b="1" dirty="0">
                <a:latin typeface="Titillium Web"/>
              </a:defRPr>
            </a:lvl8pPr>
            <a:lvl9pPr marL="3657600" lvl="8" indent="0">
              <a:buNone/>
              <a:defRPr lang="en-US" sz="1600" b="1" dirty="0">
                <a:latin typeface="Titillium Web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Arc 11"/>
          <p:cNvSpPr/>
          <p:nvPr/>
        </p:nvSpPr>
        <p:spPr>
          <a:xfrm>
            <a:off x="7910769" y="-1244837"/>
            <a:ext cx="2672094" cy="2672068"/>
          </a:xfrm>
          <a:prstGeom prst="arc">
            <a:avLst>
              <a:gd name="adj1" fmla="val 5507087"/>
              <a:gd name="adj2" fmla="val 11088393"/>
            </a:avLst>
          </a:prstGeom>
          <a:noFill/>
          <a:ln w="76200">
            <a:solidFill>
              <a:schemeClr val="accent1">
                <a:alpha val="9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4" name="Arc 12"/>
          <p:cNvSpPr/>
          <p:nvPr/>
        </p:nvSpPr>
        <p:spPr>
          <a:xfrm>
            <a:off x="7196667" y="-217729"/>
            <a:ext cx="713621" cy="713616"/>
          </a:xfrm>
          <a:prstGeom prst="arc">
            <a:avLst>
              <a:gd name="adj1" fmla="val 19492636"/>
              <a:gd name="adj2" fmla="val 12829183"/>
            </a:avLst>
          </a:prstGeom>
          <a:noFill/>
          <a:ln w="1778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Oval 13"/>
          <p:cNvSpPr/>
          <p:nvPr/>
        </p:nvSpPr>
        <p:spPr>
          <a:xfrm>
            <a:off x="8580064" y="1722069"/>
            <a:ext cx="322031" cy="322027"/>
          </a:xfrm>
          <a:prstGeom prst="ellipse">
            <a:avLst/>
          </a:prstGeom>
          <a:noFill/>
          <a:ln w="1524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Date Placeholder 13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7" name="Footer Placeholder 14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8" name="Slide Number Placeholder 15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/>
              <a:t>&lt;#&gt;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 idx="1"/>
          </p:nvPr>
        </p:nvSpPr>
        <p:spPr>
          <a:xfrm>
            <a:off x="426961" y="599079"/>
            <a:ext cx="6769705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idx="2"/>
          </p:nvPr>
        </p:nvSpPr>
        <p:spPr>
          <a:xfrm>
            <a:off x="3962400" y="1774278"/>
            <a:ext cx="3234266" cy="492672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800" b="1" dirty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2000" b="1" dirty="0">
                <a:latin typeface="Titillium Web"/>
              </a:defRPr>
            </a:lvl2pPr>
            <a:lvl3pPr marL="914400" lvl="2" indent="0">
              <a:buNone/>
              <a:defRPr lang="en-US" sz="1800" b="1" dirty="0">
                <a:latin typeface="Titillium Web"/>
              </a:defRPr>
            </a:lvl3pPr>
            <a:lvl4pPr marL="1371600" lvl="3" indent="0">
              <a:buNone/>
              <a:defRPr lang="en-US" sz="1600" b="1" dirty="0">
                <a:latin typeface="Titillium Web"/>
              </a:defRPr>
            </a:lvl4pPr>
            <a:lvl5pPr marL="1828800" lvl="4" indent="0">
              <a:buNone/>
              <a:defRPr lang="en-US" sz="1600" b="1" dirty="0">
                <a:latin typeface="Titillium Web"/>
              </a:defRPr>
            </a:lvl5pPr>
            <a:lvl6pPr marL="2286000" lvl="5" indent="0">
              <a:buNone/>
              <a:defRPr lang="en-US" sz="1600" b="1" dirty="0">
                <a:latin typeface="Titillium Web"/>
              </a:defRPr>
            </a:lvl6pPr>
            <a:lvl7pPr marL="2743200" lvl="6" indent="0">
              <a:buNone/>
              <a:defRPr lang="en-US" sz="1600" b="1" dirty="0">
                <a:latin typeface="Titillium Web"/>
              </a:defRPr>
            </a:lvl7pPr>
            <a:lvl8pPr marL="3200400" lvl="7" indent="0">
              <a:buNone/>
              <a:defRPr lang="en-US" sz="1600" b="1" dirty="0">
                <a:latin typeface="Titillium Web"/>
              </a:defRPr>
            </a:lvl8pPr>
            <a:lvl9pPr marL="3657600" lvl="8" indent="0">
              <a:buNone/>
              <a:defRPr lang="en-US" sz="1600" b="1" dirty="0">
                <a:latin typeface="Titillium Web"/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3"/>
          </p:nvPr>
        </p:nvSpPr>
        <p:spPr>
          <a:xfrm>
            <a:off x="426962" y="2343150"/>
            <a:ext cx="3230638" cy="24384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4"/>
          </p:nvPr>
        </p:nvSpPr>
        <p:spPr>
          <a:xfrm>
            <a:off x="3966027" y="2343150"/>
            <a:ext cx="3230638" cy="2438400"/>
          </a:xfrm>
          <a:prstGeom prst="rect">
            <a:avLst/>
          </a:prstGeom>
        </p:spPr>
        <p:txBody>
          <a:bodyPr vert="horz" tIns="93600" rtlCol="0"/>
          <a:lstStyle>
            <a:lvl1pPr marL="342900" lvl="0" indent="-342900">
              <a:buSzPct val="125000"/>
              <a:buFont typeface="Arial"/>
              <a:buChar char="•"/>
              <a:defRPr lang="en-US" sz="20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742950" lvl="1" indent="-285750">
              <a:buFont typeface="Courier New"/>
              <a:buChar char="o"/>
              <a:defRPr lang="en-US" sz="18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2pPr>
            <a:lvl3pPr marL="1143000" lvl="2" indent="-228600">
              <a:buFont typeface="Courier New"/>
              <a:buChar char="o"/>
              <a:defRPr lang="en-US" sz="16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3pPr>
            <a:lvl4pPr marL="1600200" lvl="3" indent="-228600">
              <a:buFont typeface="Courier New"/>
              <a:buChar char="o"/>
              <a:defRPr lang="en-US" sz="14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4pPr>
            <a:lvl5pPr marL="2057400" lvl="4" indent="-228600">
              <a:buFont typeface="Courier New"/>
              <a:buChar char="o"/>
              <a:defRPr lang="en-US" sz="12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5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</p:spPr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</p:spPr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</p:spPr>
        <p:txBody>
          <a:bodyPr vert="horz" rtlCol="0"/>
          <a:lstStyle/>
          <a:p>
            <a:r>
              <a:rPr lang="en-US"/>
              <a:t>&lt;#&gt;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26961" y="599079"/>
            <a:ext cx="8329990" cy="1100302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Arc 9"/>
          <p:cNvSpPr/>
          <p:nvPr/>
        </p:nvSpPr>
        <p:spPr>
          <a:xfrm>
            <a:off x="8702523" y="3949589"/>
            <a:ext cx="1487714" cy="1487698"/>
          </a:xfrm>
          <a:prstGeom prst="arc">
            <a:avLst>
              <a:gd name="adj1" fmla="val 8054149"/>
              <a:gd name="adj2" fmla="val 15007134"/>
            </a:avLst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7" name="Arc 10"/>
          <p:cNvSpPr/>
          <p:nvPr/>
        </p:nvSpPr>
        <p:spPr>
          <a:xfrm>
            <a:off x="5182746" y="4420811"/>
            <a:ext cx="4960072" cy="4960024"/>
          </a:xfrm>
          <a:prstGeom prst="arc">
            <a:avLst>
              <a:gd name="adj1" fmla="val 13376898"/>
              <a:gd name="adj2" fmla="val 18525276"/>
            </a:avLst>
          </a:prstGeom>
          <a:noFill/>
          <a:ln w="762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8" name="Oval 11"/>
          <p:cNvSpPr/>
          <p:nvPr/>
        </p:nvSpPr>
        <p:spPr>
          <a:xfrm>
            <a:off x="5891882" y="4680868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</p:spTree>
    <p:custDataLst>
      <p:tags r:id="rId1"/>
    </p:custData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vert="horz" rtlCol="0"/>
          <a:lstStyle/>
          <a:p>
            <a:r>
              <a:rPr lang="en-US"/>
              <a:t>Date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 vert="horz" rtlCol="0"/>
          <a:lstStyle/>
          <a:p>
            <a:r>
              <a:rPr lang="en-US"/>
              <a:t>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 vert="horz" rtlCol="0"/>
          <a:lstStyle/>
          <a:p>
            <a:r>
              <a:rPr lang="en-US"/>
              <a:t>&lt;#&gt;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13"/>
          <p:cNvSpPr/>
          <p:nvPr/>
        </p:nvSpPr>
        <p:spPr>
          <a:xfrm>
            <a:off x="8702523" y="3949589"/>
            <a:ext cx="1487714" cy="1487698"/>
          </a:xfrm>
          <a:prstGeom prst="arc">
            <a:avLst>
              <a:gd name="adj1" fmla="val 8100022"/>
              <a:gd name="adj2" fmla="val 15123986"/>
            </a:avLst>
          </a:prstGeom>
          <a:noFill/>
          <a:ln w="177800">
            <a:solidFill>
              <a:schemeClr val="accent1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3" name="Text Placeholder 3"/>
          <p:cNvSpPr>
            <a:spLocks noGrp="1"/>
          </p:cNvSpPr>
          <p:nvPr>
            <p:ph type="body"/>
          </p:nvPr>
        </p:nvSpPr>
        <p:spPr>
          <a:xfrm>
            <a:off x="426964" y="1590524"/>
            <a:ext cx="3038322" cy="2211861"/>
          </a:xfrm>
          <a:prstGeom prst="rect">
            <a:avLst/>
          </a:prstGeom>
        </p:spPr>
        <p:txBody>
          <a:bodyPr vert="horz" tIns="93600" rtlCol="0">
            <a:normAutofit/>
          </a:bodyPr>
          <a:lstStyle>
            <a:lvl1pPr marL="0" lvl="0" indent="0">
              <a:buNone/>
              <a:defRPr lang="en-US" sz="180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  <a:lvl2pPr marL="457200" lvl="1" indent="0">
              <a:buNone/>
              <a:defRPr lang="en-US" sz="1200" dirty="0"/>
            </a:lvl2pPr>
            <a:lvl3pPr marL="914400" lvl="2" indent="0">
              <a:buNone/>
              <a:defRPr lang="en-US" sz="1000" dirty="0"/>
            </a:lvl3pPr>
            <a:lvl4pPr marL="1371600" lvl="3" indent="0">
              <a:buNone/>
              <a:defRPr lang="en-US" sz="900" dirty="0"/>
            </a:lvl4pPr>
            <a:lvl5pPr marL="1828800" lvl="4" indent="0">
              <a:buNone/>
              <a:defRPr lang="en-US" sz="900" dirty="0"/>
            </a:lvl5pPr>
            <a:lvl6pPr marL="2286000" lvl="5" indent="0">
              <a:buNone/>
              <a:defRPr lang="en-US" sz="900" dirty="0"/>
            </a:lvl6pPr>
            <a:lvl7pPr marL="2743200" lvl="6" indent="0">
              <a:buNone/>
              <a:defRPr lang="en-US" sz="900" dirty="0"/>
            </a:lvl7pPr>
            <a:lvl8pPr marL="3200400" lvl="7" indent="0">
              <a:buNone/>
              <a:defRPr lang="en-US" sz="900" dirty="0"/>
            </a:lvl8pPr>
            <a:lvl9pPr marL="3657600" lvl="8" indent="0">
              <a:buNone/>
              <a:defRPr lang="en-US" sz="900" dirty="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Arc 16"/>
          <p:cNvSpPr/>
          <p:nvPr/>
        </p:nvSpPr>
        <p:spPr>
          <a:xfrm>
            <a:off x="5182746" y="4420811"/>
            <a:ext cx="4960072" cy="4960024"/>
          </a:xfrm>
          <a:prstGeom prst="arc">
            <a:avLst>
              <a:gd name="adj1" fmla="val 13378274"/>
              <a:gd name="adj2" fmla="val 18493132"/>
            </a:avLst>
          </a:prstGeom>
          <a:noFill/>
          <a:ln w="76200">
            <a:solidFill>
              <a:schemeClr val="accent2">
                <a:alpha val="7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5" name="Oval 17"/>
          <p:cNvSpPr/>
          <p:nvPr/>
        </p:nvSpPr>
        <p:spPr>
          <a:xfrm>
            <a:off x="5891882" y="4680868"/>
            <a:ext cx="306926" cy="306922"/>
          </a:xfrm>
          <a:prstGeom prst="ellipse">
            <a:avLst/>
          </a:prstGeom>
          <a:noFill/>
          <a:ln w="152400">
            <a:solidFill>
              <a:schemeClr val="accent2">
                <a:alpha val="5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 idx="1"/>
          </p:nvPr>
        </p:nvSpPr>
        <p:spPr>
          <a:xfrm>
            <a:off x="426962" y="599079"/>
            <a:ext cx="3038324" cy="943063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lvl="0" algn="l">
              <a:defRPr lang="en-US" sz="30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2"/>
          </p:nvPr>
        </p:nvSpPr>
        <p:spPr>
          <a:xfrm>
            <a:off x="3567426" y="590550"/>
            <a:ext cx="5135097" cy="3200400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>
            <a:lvl1pPr lvl="0"/>
            <a:lvl2pPr lvl="1"/>
            <a:lvl3pPr lvl="2"/>
            <a:lvl4pPr lvl="3"/>
            <a:lvl5pPr lvl="4"/>
          </a:lstStyle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  <p:sp>
        <p:nvSpPr>
          <p:cNvPr id="8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&lt;#&gt;</a:t>
            </a:r>
          </a:p>
        </p:txBody>
      </p:sp>
      <p:sp>
        <p:nvSpPr>
          <p:cNvPr id="9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10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rc 7"/>
          <p:cNvSpPr/>
          <p:nvPr/>
        </p:nvSpPr>
        <p:spPr>
          <a:xfrm>
            <a:off x="-388559" y="264603"/>
            <a:ext cx="1350130" cy="1350103"/>
          </a:xfrm>
          <a:prstGeom prst="arc">
            <a:avLst>
              <a:gd name="adj1" fmla="val 14284001"/>
              <a:gd name="adj2" fmla="val 7245957"/>
            </a:avLst>
          </a:prstGeom>
          <a:noFill/>
          <a:ln w="177800">
            <a:solidFill>
              <a:schemeClr val="accent1">
                <a:alpha val="6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endParaRPr lang="en-US">
              <a:latin typeface="Titillium Web"/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4955408" y="593725"/>
            <a:ext cx="3940640" cy="3264656"/>
          </a:xfrm>
          <a:prstGeom prst="rect">
            <a:avLst/>
          </a:prstGeom>
        </p:spPr>
        <p:txBody>
          <a:bodyPr vert="horz" rtlCol="0" anchor="b">
            <a:normAutofit/>
          </a:bodyPr>
          <a:lstStyle>
            <a:lvl1pPr lvl="0" algn="l">
              <a:lnSpc>
                <a:spcPct val="100000"/>
              </a:lnSpc>
              <a:defRPr lang="en-US" sz="5400" i="0" dirty="0">
                <a:solidFill>
                  <a:schemeClr val="bg1">
                    <a:lumMod val="65000"/>
                  </a:schemeClr>
                </a:solidFill>
                <a:latin typeface="+mj-lt"/>
              </a:defRPr>
            </a:lvl1pPr>
          </a:lstStyle>
          <a:p>
            <a:r>
              <a:rPr lang="en-US" dirty="0"/>
              <a:t>Click to edit Master style</a:t>
            </a:r>
          </a:p>
        </p:txBody>
      </p:sp>
      <p:sp>
        <p:nvSpPr>
          <p:cNvPr id="4" name="Text Placeholder 17"/>
          <p:cNvSpPr>
            <a:spLocks noGrp="1"/>
          </p:cNvSpPr>
          <p:nvPr>
            <p:ph type="body" idx="1"/>
          </p:nvPr>
        </p:nvSpPr>
        <p:spPr>
          <a:xfrm>
            <a:off x="4953525" y="3943350"/>
            <a:ext cx="3942232" cy="368598"/>
          </a:xfrm>
          <a:prstGeom prst="rect">
            <a:avLst/>
          </a:prstGeom>
        </p:spPr>
        <p:txBody>
          <a:bodyPr vert="horz" rtlCol="0" anchor="ctr">
            <a:noAutofit/>
          </a:bodyPr>
          <a:lstStyle>
            <a:lvl1pPr marL="0" lvl="0" indent="0">
              <a:buNone/>
              <a:defRPr lang="en-US" sz="1400" i="0" dirty="0">
                <a:solidFill>
                  <a:schemeClr val="bg1">
                    <a:lumMod val="6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17"/>
          <p:cNvSpPr>
            <a:spLocks noGrp="1"/>
          </p:cNvSpPr>
          <p:nvPr>
            <p:ph type="pic" idx="2"/>
          </p:nvPr>
        </p:nvSpPr>
        <p:spPr>
          <a:xfrm>
            <a:off x="152400" y="326976"/>
            <a:ext cx="4505514" cy="4505514"/>
          </a:xfrm>
          <a:prstGeom prst="ellipse">
            <a:avLst/>
          </a:prstGeom>
        </p:spPr>
        <p:txBody>
          <a:bodyPr vert="horz" rtlCol="0"/>
          <a:lstStyle>
            <a:lvl1pPr lvl="0">
              <a:defRPr lang="en-US" dirty="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endParaRPr/>
          </a:p>
          <a:p>
            <a:r>
              <a:rPr lang="en-US"/>
              <a:t>Picture</a:t>
            </a:r>
          </a:p>
        </p:txBody>
      </p:sp>
      <p:sp>
        <p:nvSpPr>
          <p:cNvPr id="6" name="Oval 12"/>
          <p:cNvSpPr/>
          <p:nvPr/>
        </p:nvSpPr>
        <p:spPr>
          <a:xfrm>
            <a:off x="3719310" y="4215185"/>
            <a:ext cx="489832" cy="489829"/>
          </a:xfrm>
          <a:prstGeom prst="ellipse">
            <a:avLst/>
          </a:prstGeom>
          <a:noFill/>
          <a:ln w="228600">
            <a:solidFill>
              <a:schemeClr val="accent2">
                <a:alpha val="6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  <p:txBody>
          <a:bodyPr vert="horz" rtlCol="0" anchor="ctr"/>
          <a:lstStyle/>
          <a:p>
            <a:pPr algn="ctr"/>
            <a:r>
              <a:rPr lang="en-US">
                <a:latin typeface="+mn-lt"/>
              </a:rPr>
              <a:t> </a:t>
            </a:r>
          </a:p>
        </p:txBody>
      </p:sp>
      <p:sp>
        <p:nvSpPr>
          <p:cNvPr id="7" name="Slide Number Placeholder 18"/>
          <p:cNvSpPr>
            <a:spLocks noGrp="1"/>
          </p:cNvSpPr>
          <p:nvPr>
            <p:ph type="sldNum" sz="quarter" idx="12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&lt;#&gt;</a:t>
            </a:r>
          </a:p>
        </p:txBody>
      </p:sp>
      <p:sp>
        <p:nvSpPr>
          <p:cNvPr id="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9" name="Date Placeholder 16"/>
          <p:cNvSpPr>
            <a:spLocks noGrp="1"/>
          </p:cNvSpPr>
          <p:nvPr>
            <p:ph type="dt" sz="half" idx="10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</p:spTree>
    <p:custDataLst>
      <p:tags r:id="rId1"/>
    </p:custData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lideMaster1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6"/>
          <p:cNvSpPr>
            <a:spLocks noGrp="1"/>
          </p:cNvSpPr>
          <p:nvPr>
            <p:ph type="dt" sz="half" idx="2"/>
          </p:nvPr>
        </p:nvSpPr>
        <p:spPr>
          <a:xfrm>
            <a:off x="596303" y="4918460"/>
            <a:ext cx="2133600" cy="179683"/>
          </a:xfrm>
          <a:prstGeom prst="rect">
            <a:avLst/>
          </a:prstGeom>
        </p:spPr>
        <p:txBody>
          <a:bodyPr vert="horz" rtlCol="0"/>
          <a:lstStyle>
            <a:lvl1pPr lv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Date</a:t>
            </a:r>
          </a:p>
        </p:txBody>
      </p:sp>
      <p:sp>
        <p:nvSpPr>
          <p:cNvPr id="3" name="Footer Placeholder 17"/>
          <p:cNvSpPr>
            <a:spLocks noGrp="1"/>
          </p:cNvSpPr>
          <p:nvPr>
            <p:ph type="ftr" sz="quarter" idx="3"/>
          </p:nvPr>
        </p:nvSpPr>
        <p:spPr>
          <a:xfrm>
            <a:off x="3124200" y="4918460"/>
            <a:ext cx="2895600" cy="179683"/>
          </a:xfrm>
          <a:prstGeom prst="rect">
            <a:avLst/>
          </a:prstGeom>
        </p:spPr>
        <p:txBody>
          <a:bodyPr vert="horz" rtlCol="0"/>
          <a:lstStyle>
            <a:lvl1pPr lvl="0" algn="ct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Footer</a:t>
            </a:r>
          </a:p>
        </p:txBody>
      </p:sp>
      <p:sp>
        <p:nvSpPr>
          <p:cNvPr id="4" name="Slide Number Placeholder 18"/>
          <p:cNvSpPr>
            <a:spLocks noGrp="1"/>
          </p:cNvSpPr>
          <p:nvPr>
            <p:ph type="sldNum" sz="quarter" idx="4"/>
          </p:nvPr>
        </p:nvSpPr>
        <p:spPr>
          <a:xfrm>
            <a:off x="6450384" y="4918463"/>
            <a:ext cx="2133600" cy="179680"/>
          </a:xfrm>
          <a:prstGeom prst="rect">
            <a:avLst/>
          </a:prstGeom>
        </p:spPr>
        <p:txBody>
          <a:bodyPr vert="horz" rtlCol="0"/>
          <a:lstStyle>
            <a:lvl1pPr lvl="0" algn="r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</a:lstStyle>
          <a:p>
            <a:r>
              <a:rPr lang="en-US"/>
              <a:t>&lt;#&gt;</a:t>
            </a:r>
          </a:p>
        </p:txBody>
      </p:sp>
      <p:sp>
        <p:nvSpPr>
          <p:cNvPr id="5" name="Title Placeholder 1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 algn="l"/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</p:spPr>
        <p:txBody>
          <a:bodyPr vert="horz" lIns="91440" tIns="93600" rIns="91440" bIns="45720" rtlCol="0">
            <a:normAutofit/>
          </a:bodyPr>
          <a:lstStyle/>
          <a:p>
            <a:pPr lvl="0">
              <a:buSzPct val="125000"/>
            </a:pPr>
            <a:r>
              <a:rPr lang="en-US" dirty="0"/>
              <a:t>Click to edit Master text styles</a:t>
            </a:r>
          </a:p>
          <a:p>
            <a:pPr lvl="1">
              <a:buFont typeface="Courier New"/>
              <a:buChar char="o"/>
            </a:pPr>
            <a:r>
              <a:rPr lang="en-US" dirty="0"/>
              <a:t>Second level</a:t>
            </a:r>
          </a:p>
          <a:p>
            <a:pPr lvl="2">
              <a:buFont typeface="Courier New"/>
              <a:buChar char="o"/>
            </a:pPr>
            <a:r>
              <a:rPr lang="en-US" dirty="0"/>
              <a:t>Third level</a:t>
            </a:r>
          </a:p>
          <a:p>
            <a:pPr lvl="3">
              <a:buFont typeface="Courier New"/>
              <a:buChar char="o"/>
            </a:pPr>
            <a:r>
              <a:rPr lang="en-US" dirty="0"/>
              <a:t>Fourth level</a:t>
            </a:r>
          </a:p>
          <a:p>
            <a:pPr lvl="4">
              <a:buFont typeface="Courier New"/>
              <a:buChar char="o"/>
            </a:pPr>
            <a:r>
              <a:rPr lang="en-US" dirty="0"/>
              <a:t>Fifth level</a:t>
            </a:r>
          </a:p>
        </p:txBody>
      </p:sp>
    </p:spTree>
    <p:custDataLst>
      <p:tags r:id="rId13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ftr="0" dt="0"/>
  <p:txStyles>
    <p:titleStyle>
      <a:lvl1pPr lvl="0" algn="ctr" rtl="0">
        <a:spcBef>
          <a:spcPct val="0"/>
        </a:spcBef>
        <a:buNone/>
        <a:defRPr lang="en-US" sz="3600" i="0" dirty="0">
          <a:solidFill>
            <a:schemeClr val="tx1">
              <a:lumMod val="65000"/>
              <a:lumOff val="35000"/>
            </a:schemeClr>
          </a:solidFill>
          <a:latin typeface="+mn-lt"/>
        </a:defRPr>
      </a:lvl1pPr>
    </p:titleStyle>
    <p:bodyStyle>
      <a:lvl1pPr marL="342900" lvl="0" indent="-342900" algn="l" rtl="0">
        <a:spcBef>
          <a:spcPct val="20000"/>
        </a:spcBef>
        <a:buFont typeface="Arial"/>
        <a:buChar char="•"/>
        <a:defRPr lang="en-US" sz="2000" i="0" dirty="0">
          <a:solidFill>
            <a:schemeClr val="bg1">
              <a:lumMod val="65000"/>
            </a:schemeClr>
          </a:solidFill>
          <a:latin typeface="+mn-lt"/>
        </a:defRPr>
      </a:lvl1pPr>
      <a:lvl2pPr marL="742950" lvl="1" indent="-285750" algn="l" rtl="0">
        <a:spcBef>
          <a:spcPct val="20000"/>
        </a:spcBef>
        <a:buFont typeface="Arial"/>
        <a:buChar char="–"/>
        <a:defRPr lang="en-US" sz="1800" i="0" dirty="0">
          <a:solidFill>
            <a:schemeClr val="bg1">
              <a:lumMod val="65000"/>
            </a:schemeClr>
          </a:solidFill>
          <a:latin typeface="+mn-lt"/>
        </a:defRPr>
      </a:lvl2pPr>
      <a:lvl3pPr marL="1143000" lvl="2" indent="-228600" algn="l" rtl="0">
        <a:spcBef>
          <a:spcPct val="20000"/>
        </a:spcBef>
        <a:buFont typeface="Arial"/>
        <a:buChar char="•"/>
        <a:defRPr lang="en-US" sz="1600" i="0" dirty="0">
          <a:solidFill>
            <a:schemeClr val="bg1">
              <a:lumMod val="65000"/>
            </a:schemeClr>
          </a:solidFill>
          <a:latin typeface="+mn-lt"/>
        </a:defRPr>
      </a:lvl3pPr>
      <a:lvl4pPr marL="1600200" lvl="3" indent="-228600" algn="l" rtl="0">
        <a:spcBef>
          <a:spcPct val="20000"/>
        </a:spcBef>
        <a:buFont typeface="Arial"/>
        <a:buChar char="–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4pPr>
      <a:lvl5pPr marL="2057400" lvl="4" indent="-228600" algn="l" rtl="0">
        <a:spcBef>
          <a:spcPct val="20000"/>
        </a:spcBef>
        <a:buFont typeface="Arial"/>
        <a:buChar char="»"/>
        <a:defRPr lang="en-US" sz="1200" i="0" dirty="0">
          <a:solidFill>
            <a:schemeClr val="bg1">
              <a:lumMod val="65000"/>
            </a:schemeClr>
          </a:solidFill>
          <a:latin typeface="+mn-lt"/>
        </a:defRPr>
      </a:lvl5pPr>
      <a:lvl6pPr marL="2514600" lvl="5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6pPr>
      <a:lvl7pPr marL="2971800" lvl="6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7pPr>
      <a:lvl8pPr marL="3429000" lvl="7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8pPr>
      <a:lvl9pPr marL="3886200" lvl="8" indent="-228600" algn="l" rtl="0">
        <a:spcBef>
          <a:spcPct val="20000"/>
        </a:spcBef>
        <a:buFont typeface="Arial"/>
        <a:buChar char="»"/>
        <a:defRPr lang="en-US" sz="1400" i="0" dirty="0">
          <a:solidFill>
            <a:schemeClr val="bg1">
              <a:lumMod val="65000"/>
            </a:schemeClr>
          </a:solidFill>
          <a:latin typeface="+mn-lt"/>
        </a:defRPr>
      </a:lvl9pPr>
    </p:bodyStyle>
    <p:otherStyle>
      <a:lvl1pPr marL="0" lvl="0" algn="l" rtl="0">
        <a:defRPr lang="en-US" sz="1800" dirty="0">
          <a:solidFill>
            <a:schemeClr val="tx1"/>
          </a:solidFill>
          <a:latin typeface="+mn-lt"/>
        </a:defRPr>
      </a:lvl1pPr>
      <a:lvl2pPr marL="457200" lvl="1" algn="l" rtl="0">
        <a:defRPr lang="en-US" sz="1800" dirty="0">
          <a:solidFill>
            <a:schemeClr val="tx1"/>
          </a:solidFill>
          <a:latin typeface="+mn-lt"/>
        </a:defRPr>
      </a:lvl2pPr>
      <a:lvl3pPr marL="914400" lvl="2" algn="l" rtl="0">
        <a:defRPr lang="en-US" sz="1800" dirty="0">
          <a:solidFill>
            <a:schemeClr val="tx1"/>
          </a:solidFill>
          <a:latin typeface="+mn-lt"/>
        </a:defRPr>
      </a:lvl3pPr>
      <a:lvl4pPr marL="1371600" lvl="3" algn="l" rtl="0">
        <a:defRPr lang="en-US" sz="1800" dirty="0">
          <a:solidFill>
            <a:schemeClr val="tx1"/>
          </a:solidFill>
          <a:latin typeface="+mn-lt"/>
        </a:defRPr>
      </a:lvl4pPr>
      <a:lvl5pPr marL="1828800" lvl="4" algn="l" rtl="0">
        <a:defRPr lang="en-US" sz="1800" dirty="0">
          <a:solidFill>
            <a:schemeClr val="tx1"/>
          </a:solidFill>
          <a:latin typeface="+mn-lt"/>
        </a:defRPr>
      </a:lvl5pPr>
      <a:lvl6pPr marL="2286000" lvl="5" algn="l" rtl="0">
        <a:defRPr lang="en-US" sz="1800" dirty="0">
          <a:solidFill>
            <a:schemeClr val="tx1"/>
          </a:solidFill>
          <a:latin typeface="+mn-lt"/>
        </a:defRPr>
      </a:lvl6pPr>
      <a:lvl7pPr marL="2743200" lvl="6" algn="l" rtl="0">
        <a:defRPr lang="en-US" sz="1800" dirty="0">
          <a:solidFill>
            <a:schemeClr val="tx1"/>
          </a:solidFill>
          <a:latin typeface="+mn-lt"/>
        </a:defRPr>
      </a:lvl7pPr>
      <a:lvl8pPr marL="3200400" lvl="7" algn="l" rtl="0">
        <a:defRPr lang="en-US" sz="1800" dirty="0">
          <a:solidFill>
            <a:schemeClr val="tx1"/>
          </a:solidFill>
          <a:latin typeface="+mn-lt"/>
        </a:defRPr>
      </a:lvl8pPr>
      <a:lvl9pPr marL="3657600" lvl="8" algn="l" rtl="0">
        <a:defRPr lang="en-US" sz="1800" dirty="0">
          <a:solidFill>
            <a:schemeClr val="tx1"/>
          </a:solidFill>
          <a:latin typeface="+mn-l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9.xml"/><Relationship Id="rId4" Type="http://schemas.openxmlformats.org/officeDocument/2006/relationships/image" Target="../media/image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2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1.xml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2.xml"/><Relationship Id="rId4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3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4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3.xml"/><Relationship Id="rId4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1.xml"/><Relationship Id="rId1" Type="http://schemas.openxmlformats.org/officeDocument/2006/relationships/tags" Target="../tags/tag14.xml"/><Relationship Id="rId6" Type="http://schemas.openxmlformats.org/officeDocument/2006/relationships/image" Target="../media/image4.JP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5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0442" y="2125094"/>
            <a:ext cx="6063116" cy="1236164"/>
          </a:xfrm>
          <a:ln w="19050">
            <a:noFill/>
            <a:prstDash val="solid"/>
          </a:ln>
          <a:effectLst>
            <a:outerShdw dist="38100" dir="2700000">
              <a:srgbClr val="000000">
                <a:alpha val="39999"/>
              </a:srgb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txBody>
          <a:bodyPr vert="horz" rtlCol="0">
            <a:noAutofit/>
          </a:bodyPr>
          <a:lstStyle/>
          <a:p>
            <a:pPr algn="ctr"/>
            <a:r>
              <a:rPr lang="en-US" sz="4000" b="1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</a:rPr>
              <a:t>XÂY DỰNG HỆ THỐNG QUẢN LÝ THÔNG TIN DU LỊCH</a:t>
            </a:r>
          </a:p>
        </p:txBody>
      </p:sp>
      <p:sp>
        <p:nvSpPr>
          <p:cNvPr id="3" name="Subtitle 2"/>
          <p:cNvSpPr>
            <a:spLocks noGrp="1"/>
          </p:cNvSpPr>
          <p:nvPr>
            <p:ph type="body" idx="1"/>
          </p:nvPr>
        </p:nvSpPr>
        <p:spPr>
          <a:xfrm>
            <a:off x="1540442" y="3570808"/>
            <a:ext cx="6063114" cy="829209"/>
          </a:xfrm>
        </p:spPr>
        <p:txBody>
          <a:bodyPr vert="horz" rtlCol="0"/>
          <a:lstStyle/>
          <a:p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Giáo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viên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hướng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dẫn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:</a:t>
            </a:r>
            <a:r>
              <a:rPr lang="en-US" sz="1300" u="none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                                  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Sinh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viên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thực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u="sng" err="1">
                <a:solidFill>
                  <a:schemeClr val="tx1"/>
                </a:solidFill>
                <a:latin typeface="Times New Roman"/>
              </a:rPr>
              <a:t>hiện</a:t>
            </a:r>
            <a:r>
              <a:rPr lang="en-US" sz="1300" u="sng">
                <a:solidFill>
                  <a:schemeClr val="tx1"/>
                </a:solidFill>
                <a:latin typeface="Times New Roman"/>
              </a:rPr>
              <a:t>: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</a:p>
          <a:p>
            <a:r>
              <a:rPr lang="en-US" sz="1300" err="1">
                <a:solidFill>
                  <a:schemeClr val="tx1"/>
                </a:solidFill>
                <a:latin typeface="Times New Roman"/>
              </a:rPr>
              <a:t>ThS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Võ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Huỳnh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Trâm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                                   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Trần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Lê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Quế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Ngọc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         B1304707 </a:t>
            </a:r>
          </a:p>
          <a:p>
            <a:r>
              <a:rPr lang="en-US" sz="1300" err="1">
                <a:solidFill>
                  <a:schemeClr val="tx1"/>
                </a:solidFill>
                <a:latin typeface="Times New Roman"/>
              </a:rPr>
              <a:t>MSCB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: 1069                                                   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Lê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Như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sz="1300" err="1">
                <a:solidFill>
                  <a:schemeClr val="tx1"/>
                </a:solidFill>
                <a:latin typeface="Times New Roman"/>
              </a:rPr>
              <a:t>Ý</a:t>
            </a:r>
            <a:r>
              <a:rPr lang="en-US" sz="1300">
                <a:solidFill>
                  <a:schemeClr val="tx1"/>
                </a:solidFill>
                <a:latin typeface="Times New Roman"/>
              </a:rPr>
              <a:t>                         B1304751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711733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TRƯỜNG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ĐẠI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HỌC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CẦN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THƠ</a:t>
            </a:r>
          </a:p>
          <a:p>
            <a:pPr algn="ctr"/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KHOA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sz="2000" err="1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CNTT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  <a:latin typeface="Times New Roman"/>
              </a:rPr>
              <a:t> &amp; TT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195337" y="1478412"/>
            <a:ext cx="4753325" cy="342401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r>
              <a:rPr lang="en-US" sz="1600" err="1">
                <a:solidFill>
                  <a:srgbClr val="7030A0"/>
                </a:solidFill>
                <a:latin typeface="Times New Roman"/>
              </a:rPr>
              <a:t>BÁO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CÁO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LUẬN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VĂN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KỸ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THUẬT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PHẦN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  <a:r>
              <a:rPr lang="en-US" sz="1600" err="1">
                <a:solidFill>
                  <a:srgbClr val="7030A0"/>
                </a:solidFill>
                <a:latin typeface="Times New Roman"/>
              </a:rPr>
              <a:t>MỀM</a:t>
            </a:r>
            <a:r>
              <a:rPr lang="en-US" sz="1600">
                <a:solidFill>
                  <a:srgbClr val="7030A0"/>
                </a:solidFill>
                <a:latin typeface="Times New Roman"/>
              </a:rPr>
              <a:t> </a:t>
            </a:r>
          </a:p>
        </p:txBody>
      </p:sp>
    </p:spTree>
    <p:custDataLst>
      <p:tags r:id="rId1"/>
    </p:custData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8</a:t>
            </a:r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412638" y="2247056"/>
            <a:ext cx="4065678" cy="2037684"/>
            <a:chOff x="3412638" y="2247056"/>
            <a:chExt cx="4065678" cy="2037684"/>
          </a:xfrm>
        </p:grpSpPr>
        <p:sp>
          <p:nvSpPr>
            <p:cNvPr id="15" name="Freeform 14"/>
            <p:cNvSpPr/>
            <p:nvPr/>
          </p:nvSpPr>
          <p:spPr>
            <a:xfrm rot="21250921" flipH="1">
              <a:off x="3412638" y="2552553"/>
              <a:ext cx="3212647" cy="1732187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4229100" y="2247056"/>
              <a:ext cx="3249216" cy="1203722"/>
              <a:chOff x="4229100" y="2247056"/>
              <a:chExt cx="3249216" cy="1203722"/>
            </a:xfrm>
          </p:grpSpPr>
          <p:grpSp>
            <p:nvGrpSpPr>
              <p:cNvPr id="21" name="Group 7"/>
              <p:cNvGrpSpPr>
                <a:grpSpLocks/>
              </p:cNvGrpSpPr>
              <p:nvPr/>
            </p:nvGrpSpPr>
            <p:grpSpPr bwMode="auto">
              <a:xfrm flipH="1">
                <a:off x="5018485" y="2247056"/>
                <a:ext cx="2459831" cy="1203722"/>
                <a:chOff x="5187951" y="1304132"/>
                <a:chExt cx="3278980" cy="1604168"/>
              </a:xfrm>
            </p:grpSpPr>
            <p:sp>
              <p:nvSpPr>
                <p:cNvPr id="22" name="Freeform 21"/>
                <p:cNvSpPr/>
                <p:nvPr/>
              </p:nvSpPr>
              <p:spPr>
                <a:xfrm>
                  <a:off x="7949531" y="1304132"/>
                  <a:ext cx="517400" cy="1604168"/>
                </a:xfrm>
                <a:custGeom>
                  <a:avLst/>
                  <a:gdLst>
                    <a:gd name="connsiteX0" fmla="*/ 508000 w 514350"/>
                    <a:gd name="connsiteY0" fmla="*/ 0 h 1606550"/>
                    <a:gd name="connsiteX1" fmla="*/ 0 w 514350"/>
                    <a:gd name="connsiteY1" fmla="*/ 539750 h 1606550"/>
                    <a:gd name="connsiteX2" fmla="*/ 0 w 514350"/>
                    <a:gd name="connsiteY2" fmla="*/ 1606550 h 1606550"/>
                    <a:gd name="connsiteX3" fmla="*/ 514350 w 514350"/>
                    <a:gd name="connsiteY3" fmla="*/ 1085850 h 1606550"/>
                    <a:gd name="connsiteX4" fmla="*/ 508000 w 514350"/>
                    <a:gd name="connsiteY4" fmla="*/ 0 h 1606550"/>
                    <a:gd name="connsiteX0" fmla="*/ 515144 w 515676"/>
                    <a:gd name="connsiteY0" fmla="*/ 0 h 1606550"/>
                    <a:gd name="connsiteX1" fmla="*/ 0 w 515676"/>
                    <a:gd name="connsiteY1" fmla="*/ 539750 h 1606550"/>
                    <a:gd name="connsiteX2" fmla="*/ 0 w 515676"/>
                    <a:gd name="connsiteY2" fmla="*/ 1606550 h 1606550"/>
                    <a:gd name="connsiteX3" fmla="*/ 514350 w 515676"/>
                    <a:gd name="connsiteY3" fmla="*/ 1085850 h 1606550"/>
                    <a:gd name="connsiteX4" fmla="*/ 515144 w 515676"/>
                    <a:gd name="connsiteY4" fmla="*/ 0 h 1606550"/>
                    <a:gd name="connsiteX0" fmla="*/ 515144 w 516731"/>
                    <a:gd name="connsiteY0" fmla="*/ 0 h 1606550"/>
                    <a:gd name="connsiteX1" fmla="*/ 0 w 516731"/>
                    <a:gd name="connsiteY1" fmla="*/ 539750 h 1606550"/>
                    <a:gd name="connsiteX2" fmla="*/ 0 w 516731"/>
                    <a:gd name="connsiteY2" fmla="*/ 1606550 h 1606550"/>
                    <a:gd name="connsiteX3" fmla="*/ 516731 w 516731"/>
                    <a:gd name="connsiteY3" fmla="*/ 1078706 h 1606550"/>
                    <a:gd name="connsiteX4" fmla="*/ 515144 w 516731"/>
                    <a:gd name="connsiteY4" fmla="*/ 0 h 1606550"/>
                    <a:gd name="connsiteX0" fmla="*/ 517525 w 518057"/>
                    <a:gd name="connsiteY0" fmla="*/ 0 h 1608931"/>
                    <a:gd name="connsiteX1" fmla="*/ 0 w 518057"/>
                    <a:gd name="connsiteY1" fmla="*/ 542131 h 1608931"/>
                    <a:gd name="connsiteX2" fmla="*/ 0 w 518057"/>
                    <a:gd name="connsiteY2" fmla="*/ 1608931 h 1608931"/>
                    <a:gd name="connsiteX3" fmla="*/ 516731 w 518057"/>
                    <a:gd name="connsiteY3" fmla="*/ 1081087 h 1608931"/>
                    <a:gd name="connsiteX4" fmla="*/ 517525 w 518057"/>
                    <a:gd name="connsiteY4" fmla="*/ 0 h 1608931"/>
                    <a:gd name="connsiteX0" fmla="*/ 517525 w 518057"/>
                    <a:gd name="connsiteY0" fmla="*/ 0 h 1608931"/>
                    <a:gd name="connsiteX1" fmla="*/ 0 w 518057"/>
                    <a:gd name="connsiteY1" fmla="*/ 542131 h 1608931"/>
                    <a:gd name="connsiteX2" fmla="*/ 0 w 518057"/>
                    <a:gd name="connsiteY2" fmla="*/ 1608931 h 1608931"/>
                    <a:gd name="connsiteX3" fmla="*/ 516731 w 518057"/>
                    <a:gd name="connsiteY3" fmla="*/ 1081087 h 1608931"/>
                    <a:gd name="connsiteX4" fmla="*/ 517525 w 518057"/>
                    <a:gd name="connsiteY4" fmla="*/ 0 h 1608931"/>
                    <a:gd name="connsiteX0" fmla="*/ 515144 w 516731"/>
                    <a:gd name="connsiteY0" fmla="*/ 0 h 1611312"/>
                    <a:gd name="connsiteX1" fmla="*/ 0 w 516731"/>
                    <a:gd name="connsiteY1" fmla="*/ 544512 h 1611312"/>
                    <a:gd name="connsiteX2" fmla="*/ 0 w 516731"/>
                    <a:gd name="connsiteY2" fmla="*/ 1611312 h 1611312"/>
                    <a:gd name="connsiteX3" fmla="*/ 516731 w 516731"/>
                    <a:gd name="connsiteY3" fmla="*/ 1083468 h 1611312"/>
                    <a:gd name="connsiteX4" fmla="*/ 515144 w 516731"/>
                    <a:gd name="connsiteY4" fmla="*/ 0 h 1611312"/>
                    <a:gd name="connsiteX0" fmla="*/ 512763 w 516731"/>
                    <a:gd name="connsiteY0" fmla="*/ 0 h 1604168"/>
                    <a:gd name="connsiteX1" fmla="*/ 0 w 516731"/>
                    <a:gd name="connsiteY1" fmla="*/ 537368 h 1604168"/>
                    <a:gd name="connsiteX2" fmla="*/ 0 w 516731"/>
                    <a:gd name="connsiteY2" fmla="*/ 1604168 h 1604168"/>
                    <a:gd name="connsiteX3" fmla="*/ 516731 w 516731"/>
                    <a:gd name="connsiteY3" fmla="*/ 1076324 h 1604168"/>
                    <a:gd name="connsiteX4" fmla="*/ 512763 w 516731"/>
                    <a:gd name="connsiteY4" fmla="*/ 0 h 16041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16731" h="1604168">
                      <a:moveTo>
                        <a:pt x="512763" y="0"/>
                      </a:moveTo>
                      <a:lnTo>
                        <a:pt x="0" y="537368"/>
                      </a:lnTo>
                      <a:lnTo>
                        <a:pt x="0" y="1604168"/>
                      </a:lnTo>
                      <a:lnTo>
                        <a:pt x="516731" y="1076324"/>
                      </a:lnTo>
                      <a:cubicBezTo>
                        <a:pt x="514614" y="714374"/>
                        <a:pt x="514880" y="361950"/>
                        <a:pt x="512763" y="0"/>
                      </a:cubicBezTo>
                      <a:close/>
                    </a:path>
                  </a:pathLst>
                </a:custGeom>
                <a:solidFill>
                  <a:srgbClr val="3D3D3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3" name="Round Same Side Corner Rectangle 22"/>
                <p:cNvSpPr/>
                <p:nvPr/>
              </p:nvSpPr>
              <p:spPr>
                <a:xfrm rot="16200000">
                  <a:off x="6037192" y="994375"/>
                  <a:ext cx="1063099" cy="2761580"/>
                </a:xfrm>
                <a:prstGeom prst="round2SameRect">
                  <a:avLst>
                    <a:gd name="adj1" fmla="val 50000"/>
                    <a:gd name="adj2" fmla="val 0"/>
                  </a:avLst>
                </a:prstGeom>
                <a:solidFill>
                  <a:srgbClr val="505050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</p:grpSp>
          <p:sp>
            <p:nvSpPr>
              <p:cNvPr id="30" name="Rectangle 29"/>
              <p:cNvSpPr/>
              <p:nvPr/>
            </p:nvSpPr>
            <p:spPr>
              <a:xfrm>
                <a:off x="4229100" y="2248247"/>
                <a:ext cx="804863" cy="807244"/>
              </a:xfrm>
              <a:prstGeom prst="rect">
                <a:avLst/>
              </a:prstGeom>
              <a:solidFill>
                <a:srgbClr val="50505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4" name="TextBox 25"/>
              <p:cNvSpPr txBox="1">
                <a:spLocks noChangeArrowheads="1"/>
              </p:cNvSpPr>
              <p:nvPr/>
            </p:nvSpPr>
            <p:spPr bwMode="auto">
              <a:xfrm>
                <a:off x="4307682" y="2398266"/>
                <a:ext cx="67839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700" b="1">
                    <a:solidFill>
                      <a:schemeClr val="bg1"/>
                    </a:solidFill>
                    <a:latin typeface="Verdana" panose="020B0604030504040204" pitchFamily="34" charset="0"/>
                  </a:rPr>
                  <a:t>02</a:t>
                </a:r>
              </a:p>
            </p:txBody>
          </p:sp>
          <p:sp>
            <p:nvSpPr>
              <p:cNvPr id="37" name="Rectangle 36"/>
              <p:cNvSpPr/>
              <p:nvPr/>
            </p:nvSpPr>
            <p:spPr>
              <a:xfrm>
                <a:off x="5443538" y="2743547"/>
                <a:ext cx="200025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>
                  <a:defRPr/>
                </a:pPr>
                <a:r>
                  <a:rPr lang="vi-VN" sz="16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Mô hình thiết kế phát triển chương trình</a:t>
                </a:r>
              </a:p>
            </p:txBody>
          </p:sp>
        </p:grpSp>
      </p:grpSp>
      <p:grpSp>
        <p:nvGrpSpPr>
          <p:cNvPr id="13" name="Group 12"/>
          <p:cNvGrpSpPr/>
          <p:nvPr/>
        </p:nvGrpSpPr>
        <p:grpSpPr>
          <a:xfrm>
            <a:off x="1774032" y="1442193"/>
            <a:ext cx="3953215" cy="2001099"/>
            <a:chOff x="1774032" y="1442193"/>
            <a:chExt cx="3953215" cy="2001099"/>
          </a:xfrm>
        </p:grpSpPr>
        <p:sp>
          <p:nvSpPr>
            <p:cNvPr id="17" name="Freeform 16"/>
            <p:cNvSpPr/>
            <p:nvPr/>
          </p:nvSpPr>
          <p:spPr>
            <a:xfrm rot="349079">
              <a:off x="2514600" y="1711105"/>
              <a:ext cx="3212647" cy="1732187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1774032" y="1442193"/>
              <a:ext cx="3259931" cy="1203722"/>
              <a:chOff x="1774032" y="1442193"/>
              <a:chExt cx="3259931" cy="1203722"/>
            </a:xfrm>
          </p:grpSpPr>
          <p:sp>
            <p:nvSpPr>
              <p:cNvPr id="19" name="Freeform 18"/>
              <p:cNvSpPr/>
              <p:nvPr/>
            </p:nvSpPr>
            <p:spPr>
              <a:xfrm>
                <a:off x="3845719" y="1442193"/>
                <a:ext cx="388144" cy="1203722"/>
              </a:xfrm>
              <a:custGeom>
                <a:avLst/>
                <a:gdLst>
                  <a:gd name="connsiteX0" fmla="*/ 508000 w 514350"/>
                  <a:gd name="connsiteY0" fmla="*/ 0 h 1606550"/>
                  <a:gd name="connsiteX1" fmla="*/ 0 w 514350"/>
                  <a:gd name="connsiteY1" fmla="*/ 539750 h 1606550"/>
                  <a:gd name="connsiteX2" fmla="*/ 0 w 514350"/>
                  <a:gd name="connsiteY2" fmla="*/ 1606550 h 1606550"/>
                  <a:gd name="connsiteX3" fmla="*/ 514350 w 514350"/>
                  <a:gd name="connsiteY3" fmla="*/ 1085850 h 1606550"/>
                  <a:gd name="connsiteX4" fmla="*/ 508000 w 514350"/>
                  <a:gd name="connsiteY4" fmla="*/ 0 h 1606550"/>
                  <a:gd name="connsiteX0" fmla="*/ 515144 w 515676"/>
                  <a:gd name="connsiteY0" fmla="*/ 0 h 1606550"/>
                  <a:gd name="connsiteX1" fmla="*/ 0 w 515676"/>
                  <a:gd name="connsiteY1" fmla="*/ 539750 h 1606550"/>
                  <a:gd name="connsiteX2" fmla="*/ 0 w 515676"/>
                  <a:gd name="connsiteY2" fmla="*/ 1606550 h 1606550"/>
                  <a:gd name="connsiteX3" fmla="*/ 514350 w 515676"/>
                  <a:gd name="connsiteY3" fmla="*/ 1085850 h 1606550"/>
                  <a:gd name="connsiteX4" fmla="*/ 515144 w 515676"/>
                  <a:gd name="connsiteY4" fmla="*/ 0 h 1606550"/>
                  <a:gd name="connsiteX0" fmla="*/ 515144 w 516731"/>
                  <a:gd name="connsiteY0" fmla="*/ 0 h 1606550"/>
                  <a:gd name="connsiteX1" fmla="*/ 0 w 516731"/>
                  <a:gd name="connsiteY1" fmla="*/ 539750 h 1606550"/>
                  <a:gd name="connsiteX2" fmla="*/ 0 w 516731"/>
                  <a:gd name="connsiteY2" fmla="*/ 1606550 h 1606550"/>
                  <a:gd name="connsiteX3" fmla="*/ 516731 w 516731"/>
                  <a:gd name="connsiteY3" fmla="*/ 1078706 h 1606550"/>
                  <a:gd name="connsiteX4" fmla="*/ 515144 w 516731"/>
                  <a:gd name="connsiteY4" fmla="*/ 0 h 1606550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5144 w 516731"/>
                  <a:gd name="connsiteY0" fmla="*/ 0 h 1611312"/>
                  <a:gd name="connsiteX1" fmla="*/ 0 w 516731"/>
                  <a:gd name="connsiteY1" fmla="*/ 544512 h 1611312"/>
                  <a:gd name="connsiteX2" fmla="*/ 0 w 516731"/>
                  <a:gd name="connsiteY2" fmla="*/ 1611312 h 1611312"/>
                  <a:gd name="connsiteX3" fmla="*/ 516731 w 516731"/>
                  <a:gd name="connsiteY3" fmla="*/ 1083468 h 1611312"/>
                  <a:gd name="connsiteX4" fmla="*/ 515144 w 516731"/>
                  <a:gd name="connsiteY4" fmla="*/ 0 h 1611312"/>
                  <a:gd name="connsiteX0" fmla="*/ 512763 w 516731"/>
                  <a:gd name="connsiteY0" fmla="*/ 0 h 1604168"/>
                  <a:gd name="connsiteX1" fmla="*/ 0 w 516731"/>
                  <a:gd name="connsiteY1" fmla="*/ 537368 h 1604168"/>
                  <a:gd name="connsiteX2" fmla="*/ 0 w 516731"/>
                  <a:gd name="connsiteY2" fmla="*/ 1604168 h 1604168"/>
                  <a:gd name="connsiteX3" fmla="*/ 516731 w 516731"/>
                  <a:gd name="connsiteY3" fmla="*/ 1076324 h 1604168"/>
                  <a:gd name="connsiteX4" fmla="*/ 512763 w 516731"/>
                  <a:gd name="connsiteY4" fmla="*/ 0 h 160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31" h="1604168">
                    <a:moveTo>
                      <a:pt x="512763" y="0"/>
                    </a:moveTo>
                    <a:lnTo>
                      <a:pt x="0" y="537368"/>
                    </a:lnTo>
                    <a:lnTo>
                      <a:pt x="0" y="1604168"/>
                    </a:lnTo>
                    <a:lnTo>
                      <a:pt x="516731" y="1076324"/>
                    </a:lnTo>
                    <a:cubicBezTo>
                      <a:pt x="514614" y="714374"/>
                      <a:pt x="514880" y="361950"/>
                      <a:pt x="512763" y="0"/>
                    </a:cubicBezTo>
                    <a:close/>
                  </a:path>
                </a:pathLst>
              </a:custGeom>
              <a:solidFill>
                <a:srgbClr val="FF6586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" name="Round Same Side Corner Rectangle 19"/>
              <p:cNvSpPr/>
              <p:nvPr/>
            </p:nvSpPr>
            <p:spPr>
              <a:xfrm rot="16200000">
                <a:off x="2411611" y="1210617"/>
                <a:ext cx="796529" cy="20716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FF2E5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9" name="Round Single Corner Rectangle 28"/>
              <p:cNvSpPr/>
              <p:nvPr/>
            </p:nvSpPr>
            <p:spPr>
              <a:xfrm>
                <a:off x="4229100" y="1443384"/>
                <a:ext cx="804863" cy="804863"/>
              </a:xfrm>
              <a:prstGeom prst="round1Rect">
                <a:avLst>
                  <a:gd name="adj" fmla="val 50000"/>
                </a:avLst>
              </a:prstGeom>
              <a:solidFill>
                <a:srgbClr val="FF2E5B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3" name="TextBox 24"/>
              <p:cNvSpPr txBox="1">
                <a:spLocks noChangeArrowheads="1"/>
              </p:cNvSpPr>
              <p:nvPr/>
            </p:nvSpPr>
            <p:spPr bwMode="auto">
              <a:xfrm>
                <a:off x="4307682" y="1601738"/>
                <a:ext cx="67839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700" b="1">
                    <a:solidFill>
                      <a:schemeClr val="bg1"/>
                    </a:solidFill>
                    <a:latin typeface="Verdana" panose="020B0604030504040204" pitchFamily="34" charset="0"/>
                  </a:rPr>
                  <a:t>01</a:t>
                </a: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1845469" y="1955353"/>
                <a:ext cx="2000250" cy="58477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>
                  <a:defRPr/>
                </a:pPr>
                <a:r>
                  <a:rPr lang="vi-VN" sz="1600">
                    <a:solidFill>
                      <a:schemeClr val="bg1">
                        <a:lumMod val="95000"/>
                      </a:schemeClr>
                    </a:solidFill>
                    <a:latin typeface="+mj-lt"/>
                  </a:rPr>
                  <a:t>Công cụ cài đặt chương trình</a:t>
                </a: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1774145" y="3049399"/>
            <a:ext cx="3953103" cy="1889687"/>
            <a:chOff x="1774145" y="3049399"/>
            <a:chExt cx="3953103" cy="1889687"/>
          </a:xfrm>
        </p:grpSpPr>
        <p:sp>
          <p:nvSpPr>
            <p:cNvPr id="16" name="Freeform 15"/>
            <p:cNvSpPr/>
            <p:nvPr/>
          </p:nvSpPr>
          <p:spPr>
            <a:xfrm rot="349079">
              <a:off x="2514601" y="3206899"/>
              <a:ext cx="3212647" cy="1732187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prstClr val="white"/>
                </a:solidFill>
              </a:endParaRP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1774145" y="3049399"/>
              <a:ext cx="3258739" cy="1202531"/>
              <a:chOff x="1774032" y="3049538"/>
              <a:chExt cx="3258739" cy="1202531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3845719" y="3049538"/>
                <a:ext cx="388144" cy="1202531"/>
              </a:xfrm>
              <a:custGeom>
                <a:avLst/>
                <a:gdLst>
                  <a:gd name="connsiteX0" fmla="*/ 508000 w 514350"/>
                  <a:gd name="connsiteY0" fmla="*/ 0 h 1606550"/>
                  <a:gd name="connsiteX1" fmla="*/ 0 w 514350"/>
                  <a:gd name="connsiteY1" fmla="*/ 539750 h 1606550"/>
                  <a:gd name="connsiteX2" fmla="*/ 0 w 514350"/>
                  <a:gd name="connsiteY2" fmla="*/ 1606550 h 1606550"/>
                  <a:gd name="connsiteX3" fmla="*/ 514350 w 514350"/>
                  <a:gd name="connsiteY3" fmla="*/ 1085850 h 1606550"/>
                  <a:gd name="connsiteX4" fmla="*/ 508000 w 514350"/>
                  <a:gd name="connsiteY4" fmla="*/ 0 h 1606550"/>
                  <a:gd name="connsiteX0" fmla="*/ 515144 w 515676"/>
                  <a:gd name="connsiteY0" fmla="*/ 0 h 1606550"/>
                  <a:gd name="connsiteX1" fmla="*/ 0 w 515676"/>
                  <a:gd name="connsiteY1" fmla="*/ 539750 h 1606550"/>
                  <a:gd name="connsiteX2" fmla="*/ 0 w 515676"/>
                  <a:gd name="connsiteY2" fmla="*/ 1606550 h 1606550"/>
                  <a:gd name="connsiteX3" fmla="*/ 514350 w 515676"/>
                  <a:gd name="connsiteY3" fmla="*/ 1085850 h 1606550"/>
                  <a:gd name="connsiteX4" fmla="*/ 515144 w 515676"/>
                  <a:gd name="connsiteY4" fmla="*/ 0 h 1606550"/>
                  <a:gd name="connsiteX0" fmla="*/ 515144 w 516731"/>
                  <a:gd name="connsiteY0" fmla="*/ 0 h 1606550"/>
                  <a:gd name="connsiteX1" fmla="*/ 0 w 516731"/>
                  <a:gd name="connsiteY1" fmla="*/ 539750 h 1606550"/>
                  <a:gd name="connsiteX2" fmla="*/ 0 w 516731"/>
                  <a:gd name="connsiteY2" fmla="*/ 1606550 h 1606550"/>
                  <a:gd name="connsiteX3" fmla="*/ 516731 w 516731"/>
                  <a:gd name="connsiteY3" fmla="*/ 1078706 h 1606550"/>
                  <a:gd name="connsiteX4" fmla="*/ 515144 w 516731"/>
                  <a:gd name="connsiteY4" fmla="*/ 0 h 1606550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7525 w 518057"/>
                  <a:gd name="connsiteY0" fmla="*/ 0 h 1608931"/>
                  <a:gd name="connsiteX1" fmla="*/ 0 w 518057"/>
                  <a:gd name="connsiteY1" fmla="*/ 542131 h 1608931"/>
                  <a:gd name="connsiteX2" fmla="*/ 0 w 518057"/>
                  <a:gd name="connsiteY2" fmla="*/ 1608931 h 1608931"/>
                  <a:gd name="connsiteX3" fmla="*/ 516731 w 518057"/>
                  <a:gd name="connsiteY3" fmla="*/ 1081087 h 1608931"/>
                  <a:gd name="connsiteX4" fmla="*/ 517525 w 518057"/>
                  <a:gd name="connsiteY4" fmla="*/ 0 h 1608931"/>
                  <a:gd name="connsiteX0" fmla="*/ 515144 w 516731"/>
                  <a:gd name="connsiteY0" fmla="*/ 0 h 1611312"/>
                  <a:gd name="connsiteX1" fmla="*/ 0 w 516731"/>
                  <a:gd name="connsiteY1" fmla="*/ 544512 h 1611312"/>
                  <a:gd name="connsiteX2" fmla="*/ 0 w 516731"/>
                  <a:gd name="connsiteY2" fmla="*/ 1611312 h 1611312"/>
                  <a:gd name="connsiteX3" fmla="*/ 516731 w 516731"/>
                  <a:gd name="connsiteY3" fmla="*/ 1083468 h 1611312"/>
                  <a:gd name="connsiteX4" fmla="*/ 515144 w 516731"/>
                  <a:gd name="connsiteY4" fmla="*/ 0 h 1611312"/>
                  <a:gd name="connsiteX0" fmla="*/ 512763 w 516731"/>
                  <a:gd name="connsiteY0" fmla="*/ 0 h 1604168"/>
                  <a:gd name="connsiteX1" fmla="*/ 0 w 516731"/>
                  <a:gd name="connsiteY1" fmla="*/ 537368 h 1604168"/>
                  <a:gd name="connsiteX2" fmla="*/ 0 w 516731"/>
                  <a:gd name="connsiteY2" fmla="*/ 1604168 h 1604168"/>
                  <a:gd name="connsiteX3" fmla="*/ 516731 w 516731"/>
                  <a:gd name="connsiteY3" fmla="*/ 1076324 h 1604168"/>
                  <a:gd name="connsiteX4" fmla="*/ 512763 w 516731"/>
                  <a:gd name="connsiteY4" fmla="*/ 0 h 16041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6731" h="1604168">
                    <a:moveTo>
                      <a:pt x="512763" y="0"/>
                    </a:moveTo>
                    <a:lnTo>
                      <a:pt x="0" y="537368"/>
                    </a:lnTo>
                    <a:lnTo>
                      <a:pt x="0" y="1604168"/>
                    </a:lnTo>
                    <a:lnTo>
                      <a:pt x="516731" y="1076324"/>
                    </a:lnTo>
                    <a:cubicBezTo>
                      <a:pt x="514614" y="714374"/>
                      <a:pt x="514880" y="361950"/>
                      <a:pt x="512763" y="0"/>
                    </a:cubicBezTo>
                    <a:close/>
                  </a:path>
                </a:pathLst>
              </a:custGeom>
              <a:solidFill>
                <a:srgbClr val="53C5F3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" name="Round Same Side Corner Rectangle 27"/>
              <p:cNvSpPr/>
              <p:nvPr/>
            </p:nvSpPr>
            <p:spPr>
              <a:xfrm rot="16200000">
                <a:off x="2411016" y="2817366"/>
                <a:ext cx="797719" cy="2071688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rgbClr val="11AFE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853801" y="3673294"/>
                <a:ext cx="2000250" cy="33855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r">
                  <a:defRPr/>
                </a:pPr>
                <a:r>
                  <a:rPr lang="en-US" sz="160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Công</a:t>
                </a:r>
                <a:r>
                  <a:rPr lang="en-US" sz="160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nghệ</a:t>
                </a:r>
                <a:r>
                  <a:rPr lang="en-US" sz="160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kỹ</a:t>
                </a:r>
                <a:r>
                  <a:rPr lang="en-US" sz="1600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err="1">
                    <a:solidFill>
                      <a:schemeClr val="bg1">
                        <a:lumMod val="9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thuật</a:t>
                </a:r>
                <a:endParaRPr lang="en-US" sz="160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1" name="Round Single Corner Rectangle 40"/>
              <p:cNvSpPr/>
              <p:nvPr/>
            </p:nvSpPr>
            <p:spPr>
              <a:xfrm rot="16200000" flipH="1" flipV="1">
                <a:off x="4227313" y="3055843"/>
                <a:ext cx="806054" cy="804863"/>
              </a:xfrm>
              <a:prstGeom prst="round1Rect">
                <a:avLst>
                  <a:gd name="adj" fmla="val 50000"/>
                </a:avLst>
              </a:prstGeom>
              <a:solidFill>
                <a:srgbClr val="11AFEE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" name="TextBox 26"/>
              <p:cNvSpPr txBox="1">
                <a:spLocks noChangeArrowheads="1"/>
              </p:cNvSpPr>
              <p:nvPr/>
            </p:nvSpPr>
            <p:spPr bwMode="auto">
              <a:xfrm>
                <a:off x="4307682" y="3176369"/>
                <a:ext cx="678391" cy="5078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rgbClr val="7F7F7F"/>
                    </a:solidFill>
                    <a:latin typeface="Century Gothic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Courier New" panose="02070309020205020404" pitchFamily="49" charset="0"/>
                  <a:buChar char="o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•"/>
                  <a:defRPr sz="1600">
                    <a:solidFill>
                      <a:srgbClr val="7F7F7F"/>
                    </a:solidFill>
                    <a:latin typeface="Century Gothic" pitchFamily="34" charset="0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FontTx/>
                  <a:buNone/>
                </a:pPr>
                <a:r>
                  <a:rPr lang="en-US" altLang="en-US" sz="2700" b="1">
                    <a:solidFill>
                      <a:schemeClr val="bg1"/>
                    </a:solidFill>
                    <a:latin typeface="Verdana" panose="020B0604030504040204" pitchFamily="34" charset="0"/>
                  </a:rPr>
                  <a:t>03</a:t>
                </a:r>
              </a:p>
            </p:txBody>
          </p:sp>
        </p:grpSp>
      </p:grpSp>
      <p:sp>
        <p:nvSpPr>
          <p:cNvPr id="53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CƠ SỞ LÝ THUYẾT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31" name="Straight Connector 3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127017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17294" y="2461620"/>
            <a:ext cx="5326506" cy="951210"/>
          </a:xfrm>
          <a:prstGeom prst="roundRect">
            <a:avLst/>
          </a:prstGeom>
          <a:solidFill>
            <a:srgbClr val="EF81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17294" y="3407432"/>
            <a:ext cx="5326506" cy="964770"/>
          </a:xfrm>
          <a:prstGeom prst="roundRect">
            <a:avLst/>
          </a:prstGeom>
          <a:solidFill>
            <a:srgbClr val="A6C63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600200" y="1523508"/>
            <a:ext cx="5372100" cy="938112"/>
          </a:xfrm>
          <a:prstGeom prst="roundRect">
            <a:avLst/>
          </a:prstGeom>
          <a:solidFill>
            <a:srgbClr val="B265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690688" y="1835401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2289747" y="2769345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2289746" y="3715157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76525" y="1059615"/>
            <a:ext cx="4143375" cy="3724275"/>
          </a:xfrm>
          <a:prstGeom prst="roundRect">
            <a:avLst>
              <a:gd name="adj" fmla="val 23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2668786" y="1963683"/>
            <a:ext cx="110728" cy="95250"/>
          </a:xfrm>
          <a:prstGeom prst="triangle">
            <a:avLst/>
          </a:prstGeom>
          <a:solidFill>
            <a:srgbClr val="B265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4423" y="2649517"/>
            <a:ext cx="3520678" cy="1169551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Tích hợp liền mạch các công cụ bên trong.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Hỗ trợ </a:t>
            </a:r>
            <a:r>
              <a:rPr lang="vi-VN" sz="1400" smtClean="0">
                <a:latin typeface="+mj-lt"/>
              </a:rPr>
              <a:t>xây </a:t>
            </a:r>
            <a:r>
              <a:rPr lang="vi-VN" sz="1400">
                <a:latin typeface="+mj-lt"/>
              </a:rPr>
              <a:t>dựng nhiều công </a:t>
            </a:r>
            <a:r>
              <a:rPr lang="vi-VN" sz="1400" smtClean="0">
                <a:latin typeface="+mj-lt"/>
              </a:rPr>
              <a:t>cụ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 trình</a:t>
            </a:r>
            <a:r>
              <a:rPr lang="vi-VN" sz="1400" smtClean="0">
                <a:latin typeface="+mj-lt"/>
              </a:rPr>
              <a:t>.</a:t>
            </a:r>
            <a:endParaRPr lang="en-US" sz="1400">
              <a:latin typeface="+mj-lt"/>
            </a:endParaRP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hông hạn chế các nhà cung cấp công cụ.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Times New Roman" panose="02020603050405020304" pitchFamily="18" charset="0"/>
                <a:cs typeface="Times New Roman" panose="02020603050405020304" pitchFamily="18" charset="0"/>
              </a:rPr>
              <a:t>Hỗ trợ các công cụ </a:t>
            </a:r>
            <a:r>
              <a:rPr lang="vi-VN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HTML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, Java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JSP</a:t>
            </a:r>
            <a:r>
              <a:rPr lang="en-US" sz="1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,..)</a:t>
            </a:r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58717" y="1253688"/>
            <a:ext cx="3374231" cy="788194"/>
            <a:chOff x="3058717" y="1253688"/>
            <a:chExt cx="3374231" cy="788194"/>
          </a:xfrm>
        </p:grpSpPr>
        <p:sp>
          <p:nvSpPr>
            <p:cNvPr id="17" name="Rounded Rectangle 16"/>
            <p:cNvSpPr/>
            <p:nvPr/>
          </p:nvSpPr>
          <p:spPr>
            <a:xfrm>
              <a:off x="3058717" y="1253688"/>
              <a:ext cx="3374231" cy="788194"/>
            </a:xfrm>
            <a:prstGeom prst="roundRect">
              <a:avLst>
                <a:gd name="adj" fmla="val 8380"/>
              </a:avLst>
            </a:prstGeom>
            <a:solidFill>
              <a:srgbClr val="B265F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b="1"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3246835" y="1375131"/>
              <a:ext cx="531019" cy="53101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100" b="1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</a:p>
          </p:txBody>
        </p:sp>
        <p:sp>
          <p:nvSpPr>
            <p:cNvPr id="6161" name="Rectangle 20"/>
            <p:cNvSpPr>
              <a:spLocks noChangeArrowheads="1"/>
            </p:cNvSpPr>
            <p:nvPr/>
          </p:nvSpPr>
          <p:spPr bwMode="auto">
            <a:xfrm>
              <a:off x="3886200" y="1463714"/>
              <a:ext cx="24050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sz="18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Eclipse JEE Neon</a:t>
              </a:r>
              <a:endParaRPr lang="en-US" altLang="en-US" sz="1800" b="1">
                <a:solidFill>
                  <a:schemeClr val="bg1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6162" name="TextBox 22"/>
          <p:cNvSpPr txBox="1">
            <a:spLocks noChangeArrowheads="1"/>
          </p:cNvSpPr>
          <p:nvPr/>
        </p:nvSpPr>
        <p:spPr bwMode="auto">
          <a:xfrm>
            <a:off x="2046332" y="1866139"/>
            <a:ext cx="62269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smtClean="0">
                <a:solidFill>
                  <a:schemeClr val="bg1"/>
                </a:solidFill>
                <a:latin typeface="Arial" panose="020B0604020202020204" pitchFamily="34" charset="0"/>
              </a:rPr>
              <a:t>Eclipse</a:t>
            </a:r>
            <a:endParaRPr lang="en-US" altLang="en-US" sz="105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9</a:t>
            </a:r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CÔNG CỤ CÀI ĐẶT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extLst>
      <p:ext uri="{BB962C8B-B14F-4D97-AF65-F5344CB8AC3E}">
        <p14:creationId xmlns:p14="http://schemas.microsoft.com/office/powerpoint/2010/main" val="884676654"/>
      </p:ext>
    </p:extLst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4" dur="10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5" grpId="0" animBg="1"/>
      <p:bldP spid="6" grpId="0" animBg="1"/>
      <p:bldP spid="13" grpId="0" animBg="1"/>
      <p:bldP spid="14" grpId="0" animBg="1"/>
      <p:bldP spid="4" grpId="0" animBg="1"/>
      <p:bldP spid="12" grpId="0" animBg="1"/>
      <p:bldP spid="20" grpId="0"/>
      <p:bldP spid="616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1600200" y="2461620"/>
            <a:ext cx="5372100" cy="951210"/>
          </a:xfrm>
          <a:prstGeom prst="roundRect">
            <a:avLst/>
          </a:prstGeom>
          <a:solidFill>
            <a:srgbClr val="EF81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17294" y="3407432"/>
            <a:ext cx="5326506" cy="964770"/>
          </a:xfrm>
          <a:prstGeom prst="roundRect">
            <a:avLst/>
          </a:prstGeom>
          <a:solidFill>
            <a:srgbClr val="A6C63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17294" y="1523508"/>
            <a:ext cx="5326506" cy="938112"/>
          </a:xfrm>
          <a:prstGeom prst="roundRect">
            <a:avLst/>
          </a:prstGeom>
          <a:solidFill>
            <a:srgbClr val="B265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89746" y="1838969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1690687" y="2754658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2289746" y="3715157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76525" y="1059615"/>
            <a:ext cx="4143375" cy="3724275"/>
          </a:xfrm>
          <a:prstGeom prst="roundRect">
            <a:avLst>
              <a:gd name="adj" fmla="val 23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2668786" y="2867690"/>
            <a:ext cx="110728" cy="95250"/>
          </a:xfrm>
          <a:prstGeom prst="triangle">
            <a:avLst/>
          </a:prstGeom>
          <a:solidFill>
            <a:srgbClr val="EF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58717" y="1253688"/>
            <a:ext cx="3374231" cy="788194"/>
          </a:xfrm>
          <a:prstGeom prst="roundRect">
            <a:avLst>
              <a:gd name="adj" fmla="val 8380"/>
            </a:avLst>
          </a:prstGeom>
          <a:solidFill>
            <a:srgbClr val="EF81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246835" y="1375131"/>
            <a:ext cx="531019" cy="53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b="1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994423" y="2434073"/>
            <a:ext cx="3520678" cy="1600438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Cho phép quản trị một hệ cơ sở dữ liệu lớn với chi phí thấp.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Tốc độ xử lý dữ liệu nhanh.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Cho phép nhiều người cùng khai thác trong một thời điểm.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Là mã nguồn mở cho phép kết nối với nhiều ngôn ngữ lập trình.</a:t>
            </a:r>
          </a:p>
        </p:txBody>
      </p:sp>
      <p:sp>
        <p:nvSpPr>
          <p:cNvPr id="6161" name="Rectangle 20"/>
          <p:cNvSpPr>
            <a:spLocks noChangeArrowheads="1"/>
          </p:cNvSpPr>
          <p:nvPr/>
        </p:nvSpPr>
        <p:spPr bwMode="auto">
          <a:xfrm>
            <a:off x="3886200" y="1325215"/>
            <a:ext cx="240506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vi-VN" sz="1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Hệ quản trị cơ sở dữ liệu </a:t>
            </a:r>
            <a:r>
              <a:rPr lang="vi-VN" sz="18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MySQL</a:t>
            </a:r>
            <a:endParaRPr lang="vi-VN" sz="180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62" name="TextBox 22"/>
          <p:cNvSpPr txBox="1">
            <a:spLocks noChangeArrowheads="1"/>
          </p:cNvSpPr>
          <p:nvPr/>
        </p:nvSpPr>
        <p:spPr bwMode="auto">
          <a:xfrm>
            <a:off x="2008867" y="2794794"/>
            <a:ext cx="630193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smtClean="0">
                <a:solidFill>
                  <a:schemeClr val="bg1"/>
                </a:solidFill>
                <a:latin typeface="Arial" panose="020B0604020202020204" pitchFamily="34" charset="0"/>
              </a:rPr>
              <a:t>MySQL</a:t>
            </a:r>
            <a:endParaRPr lang="en-US" altLang="en-US" sz="105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10</a:t>
            </a:r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CÔNG CỤ CÀI ĐẶT (TT)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extLst>
      <p:ext uri="{BB962C8B-B14F-4D97-AF65-F5344CB8AC3E}">
        <p14:creationId xmlns:p14="http://schemas.microsoft.com/office/powerpoint/2010/main" val="622425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5" grpId="0" animBg="1"/>
      <p:bldP spid="6" grpId="0" animBg="1"/>
      <p:bldP spid="13" grpId="0" animBg="1"/>
      <p:bldP spid="14" grpId="0" animBg="1"/>
      <p:bldP spid="4" grpId="0" animBg="1"/>
      <p:bldP spid="12" grpId="0" animBg="1"/>
      <p:bldP spid="17" grpId="0" animBg="1"/>
      <p:bldP spid="19" grpId="0" animBg="1"/>
      <p:bldP spid="20" grpId="0"/>
      <p:bldP spid="6161" grpId="0"/>
      <p:bldP spid="616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2217294" y="2461620"/>
            <a:ext cx="5326506" cy="951210"/>
          </a:xfrm>
          <a:prstGeom prst="roundRect">
            <a:avLst/>
          </a:prstGeom>
          <a:solidFill>
            <a:srgbClr val="EF8199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1600200" y="3407432"/>
            <a:ext cx="5372100" cy="964770"/>
          </a:xfrm>
          <a:prstGeom prst="roundRect">
            <a:avLst/>
          </a:prstGeom>
          <a:solidFill>
            <a:srgbClr val="A6C63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2217294" y="1523508"/>
            <a:ext cx="5326506" cy="938112"/>
          </a:xfrm>
          <a:prstGeom prst="roundRect">
            <a:avLst/>
          </a:prstGeom>
          <a:solidFill>
            <a:srgbClr val="B265F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2289747" y="1839939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1</a:t>
            </a:r>
          </a:p>
        </p:txBody>
      </p:sp>
      <p:sp>
        <p:nvSpPr>
          <p:cNvPr id="13" name="Oval 12"/>
          <p:cNvSpPr/>
          <p:nvPr/>
        </p:nvSpPr>
        <p:spPr>
          <a:xfrm>
            <a:off x="2289747" y="2769345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2</a:t>
            </a:r>
          </a:p>
        </p:txBody>
      </p:sp>
      <p:sp>
        <p:nvSpPr>
          <p:cNvPr id="14" name="Oval 13"/>
          <p:cNvSpPr/>
          <p:nvPr/>
        </p:nvSpPr>
        <p:spPr>
          <a:xfrm>
            <a:off x="1685145" y="3720186"/>
            <a:ext cx="314325" cy="314325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>
                <a:latin typeface="Arial" pitchFamily="34" charset="0"/>
                <a:cs typeface="Arial" pitchFamily="34" charset="0"/>
              </a:rPr>
              <a:t>3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2676525" y="1059615"/>
            <a:ext cx="4143375" cy="3724275"/>
          </a:xfrm>
          <a:prstGeom prst="roundRect">
            <a:avLst>
              <a:gd name="adj" fmla="val 2345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Isosceles Triangle 11"/>
          <p:cNvSpPr/>
          <p:nvPr/>
        </p:nvSpPr>
        <p:spPr>
          <a:xfrm rot="5400000">
            <a:off x="2668786" y="3844436"/>
            <a:ext cx="110728" cy="95250"/>
          </a:xfrm>
          <a:prstGeom prst="triangle">
            <a:avLst/>
          </a:prstGeom>
          <a:solidFill>
            <a:srgbClr val="A6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3058717" y="1253688"/>
            <a:ext cx="3374231" cy="788194"/>
          </a:xfrm>
          <a:prstGeom prst="roundRect">
            <a:avLst>
              <a:gd name="adj" fmla="val 8380"/>
            </a:avLst>
          </a:prstGeom>
          <a:solidFill>
            <a:srgbClr val="A6C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3246835" y="1375131"/>
            <a:ext cx="531019" cy="5310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100" b="1" smtClean="0">
                <a:latin typeface="Arial" pitchFamily="34" charset="0"/>
                <a:cs typeface="Arial" pitchFamily="34" charset="0"/>
              </a:rPr>
              <a:t>3</a:t>
            </a:r>
            <a:endParaRPr lang="en-US" sz="2100" b="1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994423" y="2972682"/>
            <a:ext cx="3520678" cy="523220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Power Designer.</a:t>
            </a:r>
          </a:p>
          <a:p>
            <a:pPr marL="171450" indent="-171450">
              <a:buFont typeface="Wingdings" panose="05000000000000000000" pitchFamily="2" charset="2"/>
              <a:buChar char="ü"/>
              <a:defRPr/>
            </a:pPr>
            <a:r>
              <a:rPr lang="vi-VN" sz="1400">
                <a:latin typeface="+mj-lt"/>
              </a:rPr>
              <a:t>StarUML</a:t>
            </a:r>
            <a:r>
              <a:rPr lang="vi-VN" sz="1400" smtClean="0">
                <a:latin typeface="+mj-lt"/>
              </a:rPr>
              <a:t>.</a:t>
            </a:r>
            <a:endParaRPr lang="en-US" sz="1400" smtClean="0">
              <a:latin typeface="+mj-lt"/>
            </a:endParaRPr>
          </a:p>
        </p:txBody>
      </p:sp>
      <p:sp>
        <p:nvSpPr>
          <p:cNvPr id="6161" name="Rectangle 20"/>
          <p:cNvSpPr>
            <a:spLocks noChangeArrowheads="1"/>
          </p:cNvSpPr>
          <p:nvPr/>
        </p:nvSpPr>
        <p:spPr bwMode="auto">
          <a:xfrm>
            <a:off x="3886200" y="1463714"/>
            <a:ext cx="24050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sz="180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sz="1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phần</a:t>
            </a:r>
            <a:r>
              <a:rPr lang="en-US" sz="1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mềm</a:t>
            </a:r>
            <a:r>
              <a:rPr lang="en-US" sz="1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hỗ</a:t>
            </a:r>
            <a:r>
              <a:rPr lang="en-US" sz="18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800" err="1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trợ</a:t>
            </a:r>
            <a:endParaRPr lang="en-US" altLang="en-US" sz="1800" b="1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sp>
        <p:nvSpPr>
          <p:cNvPr id="6162" name="TextBox 22"/>
          <p:cNvSpPr txBox="1">
            <a:spLocks noChangeArrowheads="1"/>
          </p:cNvSpPr>
          <p:nvPr/>
        </p:nvSpPr>
        <p:spPr bwMode="auto">
          <a:xfrm>
            <a:off x="2046332" y="3754900"/>
            <a:ext cx="622698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050" err="1" smtClean="0">
                <a:solidFill>
                  <a:schemeClr val="bg1"/>
                </a:solidFill>
                <a:latin typeface="Arial" panose="020B0604020202020204" pitchFamily="34" charset="0"/>
              </a:rPr>
              <a:t>Khác</a:t>
            </a:r>
            <a:endParaRPr lang="en-US" altLang="en-US" sz="105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23" name="TextBox 22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11</a:t>
            </a:r>
            <a:endParaRPr lang="en-US"/>
          </a:p>
        </p:txBody>
      </p:sp>
      <p:sp>
        <p:nvSpPr>
          <p:cNvPr id="4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CÔNG CỤ CÀI ĐẶT (TT)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24" name="Straight Connector 2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extLst>
      <p:ext uri="{BB962C8B-B14F-4D97-AF65-F5344CB8AC3E}">
        <p14:creationId xmlns:p14="http://schemas.microsoft.com/office/powerpoint/2010/main" val="22637077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5" grpId="0" animBg="1"/>
      <p:bldP spid="6" grpId="0" animBg="1"/>
      <p:bldP spid="13" grpId="0" animBg="1"/>
      <p:bldP spid="14" grpId="0" animBg="1"/>
      <p:bldP spid="4" grpId="0" animBg="1"/>
      <p:bldP spid="12" grpId="0" animBg="1"/>
      <p:bldP spid="17" grpId="0" animBg="1"/>
      <p:bldP spid="19" grpId="0" animBg="1"/>
      <p:bldP spid="20" grpId="0"/>
      <p:bldP spid="6161" grpId="0"/>
      <p:bldP spid="616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12</a:t>
            </a:r>
            <a:endParaRPr lang="en-US"/>
          </a:p>
        </p:txBody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MÔ HÌNH THIẾT KẾ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pic>
        <p:nvPicPr>
          <p:cNvPr id="16" name="Picture 1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5901" y="1181355"/>
            <a:ext cx="7078500" cy="3480586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13</a:t>
            </a:r>
            <a:endParaRPr lang="en-US"/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z="2800" smtClean="0">
                <a:solidFill>
                  <a:srgbClr val="C20483"/>
                </a:solidFill>
                <a:latin typeface="Times New Roman"/>
              </a:rPr>
              <a:t>CÔNG NGHỆ &amp; KỸ THUẬT ÁP DỤNG</a:t>
            </a:r>
            <a:endParaRPr lang="en-US" sz="2800">
              <a:solidFill>
                <a:srgbClr val="C20483"/>
              </a:solidFill>
              <a:latin typeface="Times New Roman"/>
            </a:endParaRPr>
          </a:p>
        </p:txBody>
      </p:sp>
      <p:sp>
        <p:nvSpPr>
          <p:cNvPr id="22" name="WordArt 15"/>
          <p:cNvSpPr>
            <a:spLocks noChangeArrowheads="1" noChangeShapeType="1" noTextEdit="1"/>
          </p:cNvSpPr>
          <p:nvPr/>
        </p:nvSpPr>
        <p:spPr bwMode="black">
          <a:xfrm rot="18363950">
            <a:off x="3843034" y="1159278"/>
            <a:ext cx="758174" cy="7501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865964"/>
              </a:avLst>
            </a:prstTxWarp>
          </a:bodyPr>
          <a:lstStyle/>
          <a:p>
            <a:pPr algn="ctr"/>
            <a:endParaRPr lang="en-US" sz="525" b="1" kern="10">
              <a:solidFill>
                <a:srgbClr val="8C8C8C"/>
              </a:solidFill>
              <a:ea typeface="+mn-lt"/>
              <a:cs typeface="+mn-lt"/>
            </a:endParaRPr>
          </a:p>
        </p:txBody>
      </p:sp>
      <p:sp>
        <p:nvSpPr>
          <p:cNvPr id="23" name="WordArt 15"/>
          <p:cNvSpPr>
            <a:spLocks noChangeArrowheads="1" noChangeShapeType="1" noTextEdit="1"/>
          </p:cNvSpPr>
          <p:nvPr/>
        </p:nvSpPr>
        <p:spPr bwMode="black">
          <a:xfrm rot="18363950">
            <a:off x="1892700" y="1159278"/>
            <a:ext cx="758174" cy="7501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865964"/>
              </a:avLst>
            </a:prstTxWarp>
          </a:bodyPr>
          <a:lstStyle/>
          <a:p>
            <a:pPr algn="ctr"/>
            <a:endParaRPr lang="en-US" sz="100" b="1" kern="10">
              <a:solidFill>
                <a:srgbClr val="8C8C8C"/>
              </a:solidFill>
              <a:ea typeface="+mn-lt"/>
              <a:cs typeface="+mn-lt"/>
            </a:endParaRPr>
          </a:p>
        </p:txBody>
      </p:sp>
      <p:grpSp>
        <p:nvGrpSpPr>
          <p:cNvPr id="24" name="Group 40"/>
          <p:cNvGrpSpPr>
            <a:grpSpLocks/>
          </p:cNvGrpSpPr>
          <p:nvPr/>
        </p:nvGrpSpPr>
        <p:grpSpPr bwMode="auto">
          <a:xfrm>
            <a:off x="1543314" y="2870082"/>
            <a:ext cx="6044609" cy="350671"/>
            <a:chOff x="336150" y="3613976"/>
            <a:chExt cx="8512351" cy="508660"/>
          </a:xfrm>
        </p:grpSpPr>
        <p:sp>
          <p:nvSpPr>
            <p:cNvPr id="74" name="Rectangle 73"/>
            <p:cNvSpPr/>
            <p:nvPr/>
          </p:nvSpPr>
          <p:spPr>
            <a:xfrm>
              <a:off x="336150" y="3833388"/>
              <a:ext cx="8512351" cy="63485"/>
            </a:xfrm>
            <a:prstGeom prst="rect">
              <a:avLst/>
            </a:prstGeom>
            <a:solidFill>
              <a:srgbClr val="8C8C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336150" y="3614365"/>
              <a:ext cx="90489" cy="507880"/>
            </a:xfrm>
            <a:prstGeom prst="rect">
              <a:avLst/>
            </a:prstGeom>
            <a:solidFill>
              <a:srgbClr val="8C8C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8758011" y="3614365"/>
              <a:ext cx="90490" cy="507880"/>
            </a:xfrm>
            <a:prstGeom prst="rect">
              <a:avLst/>
            </a:prstGeom>
            <a:solidFill>
              <a:srgbClr val="8C8C8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36" name="WordArt 15"/>
          <p:cNvSpPr>
            <a:spLocks noChangeArrowheads="1" noChangeShapeType="1" noTextEdit="1"/>
          </p:cNvSpPr>
          <p:nvPr/>
        </p:nvSpPr>
        <p:spPr bwMode="black">
          <a:xfrm rot="18363950">
            <a:off x="5777935" y="1159278"/>
            <a:ext cx="758174" cy="7501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865964"/>
              </a:avLst>
            </a:prstTxWarp>
          </a:bodyPr>
          <a:lstStyle/>
          <a:p>
            <a:pPr algn="ctr"/>
            <a:endParaRPr lang="en-US" sz="525" b="1" kern="10">
              <a:solidFill>
                <a:srgbClr val="8C8C8C"/>
              </a:solidFill>
              <a:ea typeface="+mn-lt"/>
              <a:cs typeface="+mn-lt"/>
            </a:endParaRPr>
          </a:p>
        </p:txBody>
      </p:sp>
      <p:sp>
        <p:nvSpPr>
          <p:cNvPr id="37" name="WordArt 15"/>
          <p:cNvSpPr>
            <a:spLocks noChangeArrowheads="1" noChangeShapeType="1" noTextEdit="1"/>
          </p:cNvSpPr>
          <p:nvPr/>
        </p:nvSpPr>
        <p:spPr bwMode="black">
          <a:xfrm rot="18363950">
            <a:off x="2853263" y="3728802"/>
            <a:ext cx="758174" cy="7501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865964"/>
              </a:avLst>
            </a:prstTxWarp>
          </a:bodyPr>
          <a:lstStyle/>
          <a:p>
            <a:pPr algn="ctr"/>
            <a:endParaRPr lang="en-US" sz="525" b="1" kern="10">
              <a:solidFill>
                <a:srgbClr val="8C8C8C"/>
              </a:solidFill>
              <a:ea typeface="+mn-lt"/>
              <a:cs typeface="+mn-lt"/>
            </a:endParaRPr>
          </a:p>
        </p:txBody>
      </p:sp>
      <p:sp>
        <p:nvSpPr>
          <p:cNvPr id="38" name="WordArt 15"/>
          <p:cNvSpPr>
            <a:spLocks noChangeArrowheads="1" noChangeShapeType="1" noTextEdit="1"/>
          </p:cNvSpPr>
          <p:nvPr/>
        </p:nvSpPr>
        <p:spPr bwMode="black">
          <a:xfrm rot="18363950">
            <a:off x="4856509" y="3728802"/>
            <a:ext cx="758174" cy="75019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spcFirstLastPara="1" wrap="none" fromWordArt="1">
            <a:prstTxWarp prst="textArchUp">
              <a:avLst>
                <a:gd name="adj" fmla="val 13865964"/>
              </a:avLst>
            </a:prstTxWarp>
          </a:bodyPr>
          <a:lstStyle/>
          <a:p>
            <a:pPr algn="ctr"/>
            <a:endParaRPr lang="en-US" sz="525" b="1" kern="10">
              <a:solidFill>
                <a:srgbClr val="8C8C8C"/>
              </a:solidFill>
              <a:ea typeface="+mn-lt"/>
              <a:cs typeface="+mn-lt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1976101" y="1148130"/>
            <a:ext cx="1232282" cy="1997405"/>
            <a:chOff x="1976101" y="1148130"/>
            <a:chExt cx="1232282" cy="1997405"/>
          </a:xfrm>
        </p:grpSpPr>
        <p:grpSp>
          <p:nvGrpSpPr>
            <p:cNvPr id="49" name="Group 44"/>
            <p:cNvGrpSpPr>
              <a:grpSpLocks/>
            </p:cNvGrpSpPr>
            <p:nvPr/>
          </p:nvGrpSpPr>
          <p:grpSpPr bwMode="auto">
            <a:xfrm>
              <a:off x="2491431" y="2944386"/>
              <a:ext cx="207188" cy="201149"/>
              <a:chOff x="1574932" y="3625347"/>
              <a:chExt cx="484590" cy="484589"/>
            </a:xfrm>
          </p:grpSpPr>
          <p:sp>
            <p:nvSpPr>
              <p:cNvPr id="62" name="Oval 61"/>
              <p:cNvSpPr/>
              <p:nvPr/>
            </p:nvSpPr>
            <p:spPr>
              <a:xfrm>
                <a:off x="1574807" y="3605144"/>
                <a:ext cx="485141" cy="524559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63" name="Oval 62"/>
              <p:cNvSpPr/>
              <p:nvPr/>
            </p:nvSpPr>
            <p:spPr>
              <a:xfrm>
                <a:off x="1667091" y="3715855"/>
                <a:ext cx="300577" cy="30313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grpSp>
          <p:nvGrpSpPr>
            <p:cNvPr id="2" name="Group 1"/>
            <p:cNvGrpSpPr/>
            <p:nvPr/>
          </p:nvGrpSpPr>
          <p:grpSpPr>
            <a:xfrm>
              <a:off x="1976101" y="1148130"/>
              <a:ext cx="1232282" cy="1844216"/>
              <a:chOff x="1976101" y="1148130"/>
              <a:chExt cx="1232282" cy="1844216"/>
            </a:xfrm>
          </p:grpSpPr>
          <p:grpSp>
            <p:nvGrpSpPr>
              <p:cNvPr id="25" name="Group 22"/>
              <p:cNvGrpSpPr>
                <a:grpSpLocks/>
              </p:cNvGrpSpPr>
              <p:nvPr/>
            </p:nvGrpSpPr>
            <p:grpSpPr bwMode="auto">
              <a:xfrm>
                <a:off x="1976101" y="1148130"/>
                <a:ext cx="1232282" cy="1196366"/>
                <a:chOff x="1816987" y="1098550"/>
                <a:chExt cx="1602488" cy="1602488"/>
              </a:xfrm>
            </p:grpSpPr>
            <p:sp>
              <p:nvSpPr>
                <p:cNvPr id="72" name="Oval 71"/>
                <p:cNvSpPr/>
                <p:nvPr/>
              </p:nvSpPr>
              <p:spPr>
                <a:xfrm>
                  <a:off x="1817114" y="1098550"/>
                  <a:ext cx="1602309" cy="1601898"/>
                </a:xfrm>
                <a:prstGeom prst="ellipse">
                  <a:avLst/>
                </a:prstGeom>
                <a:solidFill>
                  <a:srgbClr val="2E95C0"/>
                </a:solidFill>
                <a:ln w="31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>
                    <a:solidFill>
                      <a:srgbClr val="777777"/>
                    </a:solidFill>
                  </a:endParaRPr>
                </a:p>
              </p:txBody>
            </p:sp>
            <p:sp>
              <p:nvSpPr>
                <p:cNvPr id="73" name="Donut 72"/>
                <p:cNvSpPr/>
                <p:nvPr/>
              </p:nvSpPr>
              <p:spPr>
                <a:xfrm>
                  <a:off x="1864026" y="1145449"/>
                  <a:ext cx="1508487" cy="1508100"/>
                </a:xfrm>
                <a:prstGeom prst="donut">
                  <a:avLst>
                    <a:gd name="adj" fmla="val 1557"/>
                  </a:avLst>
                </a:prstGeom>
                <a:solidFill>
                  <a:schemeClr val="bg1"/>
                </a:solidFill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>
                    <a:solidFill>
                      <a:srgbClr val="FFFFFF"/>
                    </a:solidFill>
                  </a:endParaRPr>
                </a:p>
              </p:txBody>
            </p:sp>
          </p:grpSp>
          <p:sp>
            <p:nvSpPr>
              <p:cNvPr id="26" name="Rectangle 25"/>
              <p:cNvSpPr/>
              <p:nvPr/>
            </p:nvSpPr>
            <p:spPr bwMode="auto">
              <a:xfrm>
                <a:off x="2549997" y="2337490"/>
                <a:ext cx="90185" cy="618204"/>
              </a:xfrm>
              <a:prstGeom prst="rect">
                <a:avLst/>
              </a:prstGeom>
              <a:solidFill>
                <a:srgbClr val="2E95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cxnSp>
            <p:nvCxnSpPr>
              <p:cNvPr id="39" name="Straight Connector 38"/>
              <p:cNvCxnSpPr/>
              <p:nvPr/>
            </p:nvCxnSpPr>
            <p:spPr bwMode="auto">
              <a:xfrm>
                <a:off x="2591708" y="2319433"/>
                <a:ext cx="3381" cy="672913"/>
              </a:xfrm>
              <a:prstGeom prst="line">
                <a:avLst/>
              </a:prstGeom>
              <a:ln w="285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140"/>
              <p:cNvSpPr txBox="1">
                <a:spLocks noChangeArrowheads="1"/>
              </p:cNvSpPr>
              <p:nvPr/>
            </p:nvSpPr>
            <p:spPr bwMode="auto">
              <a:xfrm>
                <a:off x="2077707" y="1340926"/>
                <a:ext cx="1020123" cy="69249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32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panose="020B0604020202020204" pitchFamily="34" charset="0"/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</a:pPr>
                <a:r>
                  <a:rPr lang="en-US" sz="1300" b="1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itchFamily="18" charset="0"/>
                  </a:rPr>
                  <a:t>Spring MVC Framework</a:t>
                </a:r>
                <a:endParaRPr lang="en-US" altLang="en-US" sz="130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 8"/>
          <p:cNvGrpSpPr/>
          <p:nvPr/>
        </p:nvGrpSpPr>
        <p:grpSpPr>
          <a:xfrm>
            <a:off x="3936887" y="1148130"/>
            <a:ext cx="1232282" cy="1997405"/>
            <a:chOff x="3936887" y="1148130"/>
            <a:chExt cx="1232282" cy="1997405"/>
          </a:xfrm>
        </p:grpSpPr>
        <p:grpSp>
          <p:nvGrpSpPr>
            <p:cNvPr id="27" name="Group 24"/>
            <p:cNvGrpSpPr>
              <a:grpSpLocks/>
            </p:cNvGrpSpPr>
            <p:nvPr/>
          </p:nvGrpSpPr>
          <p:grpSpPr bwMode="auto">
            <a:xfrm>
              <a:off x="3936887" y="1148130"/>
              <a:ext cx="1232282" cy="1196366"/>
              <a:chOff x="3748986" y="1098550"/>
              <a:chExt cx="1602488" cy="1602488"/>
            </a:xfrm>
          </p:grpSpPr>
          <p:sp>
            <p:nvSpPr>
              <p:cNvPr id="70" name="Oval 69"/>
              <p:cNvSpPr/>
              <p:nvPr/>
            </p:nvSpPr>
            <p:spPr>
              <a:xfrm>
                <a:off x="3748590" y="1098550"/>
                <a:ext cx="1602310" cy="1601898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71" name="Donut 70"/>
              <p:cNvSpPr/>
              <p:nvPr/>
            </p:nvSpPr>
            <p:spPr>
              <a:xfrm>
                <a:off x="3795501" y="1145449"/>
                <a:ext cx="1508487" cy="1508100"/>
              </a:xfrm>
              <a:prstGeom prst="donut">
                <a:avLst>
                  <a:gd name="adj" fmla="val 1557"/>
                </a:avLst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8" name="Rectangle 27"/>
            <p:cNvSpPr/>
            <p:nvPr/>
          </p:nvSpPr>
          <p:spPr bwMode="auto">
            <a:xfrm>
              <a:off x="4510380" y="2337490"/>
              <a:ext cx="90185" cy="618204"/>
            </a:xfrm>
            <a:prstGeom prst="rect">
              <a:avLst/>
            </a:prstGeom>
            <a:solidFill>
              <a:srgbClr val="2E95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grpSp>
          <p:nvGrpSpPr>
            <p:cNvPr id="50" name="Group 47"/>
            <p:cNvGrpSpPr>
              <a:grpSpLocks/>
            </p:cNvGrpSpPr>
            <p:nvPr/>
          </p:nvGrpSpPr>
          <p:grpSpPr bwMode="auto">
            <a:xfrm>
              <a:off x="4452216" y="2944386"/>
              <a:ext cx="207188" cy="201149"/>
              <a:chOff x="4336218" y="3625347"/>
              <a:chExt cx="484590" cy="484589"/>
            </a:xfrm>
          </p:grpSpPr>
          <p:sp>
            <p:nvSpPr>
              <p:cNvPr id="60" name="Oval 59"/>
              <p:cNvSpPr/>
              <p:nvPr/>
            </p:nvSpPr>
            <p:spPr>
              <a:xfrm>
                <a:off x="4335153" y="3605144"/>
                <a:ext cx="485141" cy="524559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61" name="Oval 60"/>
              <p:cNvSpPr/>
              <p:nvPr/>
            </p:nvSpPr>
            <p:spPr>
              <a:xfrm>
                <a:off x="4427435" y="3715855"/>
                <a:ext cx="300577" cy="303138"/>
              </a:xfrm>
              <a:prstGeom prst="ellipse">
                <a:avLst/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cxnSp>
          <p:nvCxnSpPr>
            <p:cNvPr id="40" name="Straight Connector 39"/>
            <p:cNvCxnSpPr/>
            <p:nvPr/>
          </p:nvCxnSpPr>
          <p:spPr bwMode="auto">
            <a:xfrm>
              <a:off x="4553218" y="2309042"/>
              <a:ext cx="2255" cy="67291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141"/>
            <p:cNvSpPr txBox="1">
              <a:spLocks noChangeArrowheads="1"/>
            </p:cNvSpPr>
            <p:nvPr/>
          </p:nvSpPr>
          <p:spPr bwMode="auto">
            <a:xfrm>
              <a:off x="4088439" y="1540901"/>
              <a:ext cx="96909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3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Hibernate</a:t>
              </a:r>
              <a:endParaRPr lang="en-US" altLang="en-US" sz="13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855108" y="1148130"/>
            <a:ext cx="1232282" cy="1997405"/>
            <a:chOff x="5855108" y="1148130"/>
            <a:chExt cx="1232282" cy="1997405"/>
          </a:xfrm>
        </p:grpSpPr>
        <p:grpSp>
          <p:nvGrpSpPr>
            <p:cNvPr id="29" name="Group 25"/>
            <p:cNvGrpSpPr>
              <a:grpSpLocks/>
            </p:cNvGrpSpPr>
            <p:nvPr/>
          </p:nvGrpSpPr>
          <p:grpSpPr bwMode="auto">
            <a:xfrm>
              <a:off x="5855108" y="1148130"/>
              <a:ext cx="1232282" cy="1196366"/>
              <a:chOff x="5715000" y="1098550"/>
              <a:chExt cx="1602488" cy="1602488"/>
            </a:xfrm>
          </p:grpSpPr>
          <p:sp>
            <p:nvSpPr>
              <p:cNvPr id="68" name="Oval 67"/>
              <p:cNvSpPr/>
              <p:nvPr/>
            </p:nvSpPr>
            <p:spPr>
              <a:xfrm>
                <a:off x="5715191" y="1098550"/>
                <a:ext cx="1602310" cy="1601898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69" name="Donut 68"/>
              <p:cNvSpPr/>
              <p:nvPr/>
            </p:nvSpPr>
            <p:spPr>
              <a:xfrm>
                <a:off x="5762102" y="1145449"/>
                <a:ext cx="1508487" cy="1508100"/>
              </a:xfrm>
              <a:prstGeom prst="donut">
                <a:avLst>
                  <a:gd name="adj" fmla="val 1557"/>
                </a:avLst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0" name="Rectangle 29"/>
            <p:cNvSpPr/>
            <p:nvPr/>
          </p:nvSpPr>
          <p:spPr bwMode="auto">
            <a:xfrm>
              <a:off x="6429053" y="2337490"/>
              <a:ext cx="90185" cy="618204"/>
            </a:xfrm>
            <a:prstGeom prst="rect">
              <a:avLst/>
            </a:prstGeom>
            <a:solidFill>
              <a:srgbClr val="2E95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grpSp>
          <p:nvGrpSpPr>
            <p:cNvPr id="51" name="Group 83"/>
            <p:cNvGrpSpPr>
              <a:grpSpLocks/>
            </p:cNvGrpSpPr>
            <p:nvPr/>
          </p:nvGrpSpPr>
          <p:grpSpPr bwMode="auto">
            <a:xfrm>
              <a:off x="6370438" y="2944386"/>
              <a:ext cx="207188" cy="201149"/>
              <a:chOff x="7037563" y="3625347"/>
              <a:chExt cx="484590" cy="484589"/>
            </a:xfrm>
          </p:grpSpPr>
          <p:sp>
            <p:nvSpPr>
              <p:cNvPr id="58" name="Oval 57"/>
              <p:cNvSpPr/>
              <p:nvPr/>
            </p:nvSpPr>
            <p:spPr>
              <a:xfrm>
                <a:off x="7037555" y="3605144"/>
                <a:ext cx="485141" cy="524559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59" name="Oval 58"/>
              <p:cNvSpPr/>
              <p:nvPr/>
            </p:nvSpPr>
            <p:spPr>
              <a:xfrm>
                <a:off x="7129836" y="3715855"/>
                <a:ext cx="300577" cy="303138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cxnSp>
          <p:nvCxnSpPr>
            <p:cNvPr id="41" name="Straight Connector 40"/>
            <p:cNvCxnSpPr/>
            <p:nvPr/>
          </p:nvCxnSpPr>
          <p:spPr bwMode="auto">
            <a:xfrm>
              <a:off x="6460372" y="2309042"/>
              <a:ext cx="3382" cy="67291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42"/>
            <p:cNvSpPr txBox="1">
              <a:spLocks noChangeArrowheads="1"/>
            </p:cNvSpPr>
            <p:nvPr/>
          </p:nvSpPr>
          <p:spPr bwMode="auto">
            <a:xfrm>
              <a:off x="6050866" y="1524975"/>
              <a:ext cx="80411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3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Maven</a:t>
              </a:r>
              <a:endParaRPr lang="en-US" altLang="en-US" sz="13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4920719" y="2936547"/>
            <a:ext cx="1232145" cy="1997403"/>
            <a:chOff x="4920719" y="2936547"/>
            <a:chExt cx="1232145" cy="1997403"/>
          </a:xfrm>
        </p:grpSpPr>
        <p:grpSp>
          <p:nvGrpSpPr>
            <p:cNvPr id="33" name="Group 120"/>
            <p:cNvGrpSpPr>
              <a:grpSpLocks/>
            </p:cNvGrpSpPr>
            <p:nvPr/>
          </p:nvGrpSpPr>
          <p:grpSpPr bwMode="auto">
            <a:xfrm flipV="1">
              <a:off x="4920719" y="3738025"/>
              <a:ext cx="1232145" cy="1195925"/>
              <a:chOff x="3749393" y="1098550"/>
              <a:chExt cx="1602310" cy="1601897"/>
            </a:xfrm>
          </p:grpSpPr>
          <p:sp>
            <p:nvSpPr>
              <p:cNvPr id="64" name="Oval 63"/>
              <p:cNvSpPr/>
              <p:nvPr/>
            </p:nvSpPr>
            <p:spPr>
              <a:xfrm>
                <a:off x="3749393" y="1098550"/>
                <a:ext cx="1602310" cy="1601897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65" name="Donut 64"/>
              <p:cNvSpPr/>
              <p:nvPr/>
            </p:nvSpPr>
            <p:spPr>
              <a:xfrm>
                <a:off x="3796303" y="1145449"/>
                <a:ext cx="1508487" cy="1508099"/>
              </a:xfrm>
              <a:prstGeom prst="donut">
                <a:avLst>
                  <a:gd name="adj" fmla="val 1557"/>
                </a:avLst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3" name="Group 81"/>
            <p:cNvGrpSpPr>
              <a:grpSpLocks/>
            </p:cNvGrpSpPr>
            <p:nvPr/>
          </p:nvGrpSpPr>
          <p:grpSpPr bwMode="auto">
            <a:xfrm>
              <a:off x="5435736" y="2936547"/>
              <a:ext cx="207188" cy="201149"/>
              <a:chOff x="5721265" y="3613976"/>
              <a:chExt cx="484590" cy="484589"/>
            </a:xfrm>
          </p:grpSpPr>
          <p:sp>
            <p:nvSpPr>
              <p:cNvPr id="54" name="Oval 53"/>
              <p:cNvSpPr/>
              <p:nvPr/>
            </p:nvSpPr>
            <p:spPr>
              <a:xfrm flipV="1">
                <a:off x="5721644" y="3594208"/>
                <a:ext cx="485141" cy="524558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55" name="Oval 54"/>
              <p:cNvSpPr/>
              <p:nvPr/>
            </p:nvSpPr>
            <p:spPr>
              <a:xfrm flipV="1">
                <a:off x="5813927" y="3704919"/>
                <a:ext cx="300577" cy="303136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35" name="Rectangle 34"/>
            <p:cNvSpPr/>
            <p:nvPr/>
          </p:nvSpPr>
          <p:spPr bwMode="auto">
            <a:xfrm flipV="1">
              <a:off x="5494517" y="3128573"/>
              <a:ext cx="90185" cy="616017"/>
            </a:xfrm>
            <a:prstGeom prst="rect">
              <a:avLst/>
            </a:prstGeom>
            <a:solidFill>
              <a:srgbClr val="2E95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cxnSp>
          <p:nvCxnSpPr>
            <p:cNvPr id="43" name="Straight Connector 42"/>
            <p:cNvCxnSpPr/>
            <p:nvPr/>
          </p:nvCxnSpPr>
          <p:spPr bwMode="auto">
            <a:xfrm flipV="1">
              <a:off x="5525837" y="3100125"/>
              <a:ext cx="3381" cy="67291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143"/>
            <p:cNvSpPr txBox="1">
              <a:spLocks noChangeArrowheads="1"/>
            </p:cNvSpPr>
            <p:nvPr/>
          </p:nvSpPr>
          <p:spPr bwMode="auto">
            <a:xfrm>
              <a:off x="4942424" y="3989516"/>
              <a:ext cx="1178541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sz="13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HTML, CSS, </a:t>
              </a:r>
              <a:r>
                <a:rPr lang="en-US" sz="1300" b="1" err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Javascript</a:t>
              </a:r>
              <a:r>
                <a:rPr lang="en-US" sz="13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 </a:t>
              </a:r>
              <a:r>
                <a:rPr lang="en-US" sz="1300" b="1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và</a:t>
              </a:r>
              <a:r>
                <a:rPr lang="en-US" sz="1300" b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 </a:t>
              </a:r>
              <a:r>
                <a:rPr lang="en-US" sz="13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itchFamily="18" charset="0"/>
                </a:rPr>
                <a:t>Bootstrap</a:t>
              </a:r>
              <a:endParaRPr lang="en-US" altLang="en-US" sz="13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959621" y="2936547"/>
            <a:ext cx="1232282" cy="1997403"/>
            <a:chOff x="2959621" y="2936547"/>
            <a:chExt cx="1232282" cy="1997403"/>
          </a:xfrm>
        </p:grpSpPr>
        <p:grpSp>
          <p:nvGrpSpPr>
            <p:cNvPr id="31" name="Group 112"/>
            <p:cNvGrpSpPr>
              <a:grpSpLocks/>
            </p:cNvGrpSpPr>
            <p:nvPr/>
          </p:nvGrpSpPr>
          <p:grpSpPr bwMode="auto">
            <a:xfrm flipV="1">
              <a:off x="2959621" y="3737584"/>
              <a:ext cx="1232282" cy="1196366"/>
              <a:chOff x="1816987" y="1098550"/>
              <a:chExt cx="1602488" cy="1602488"/>
            </a:xfrm>
          </p:grpSpPr>
          <p:sp>
            <p:nvSpPr>
              <p:cNvPr id="66" name="Oval 65"/>
              <p:cNvSpPr/>
              <p:nvPr/>
            </p:nvSpPr>
            <p:spPr>
              <a:xfrm>
                <a:off x="1816450" y="1098550"/>
                <a:ext cx="1602309" cy="1601897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67" name="Donut 66"/>
              <p:cNvSpPr/>
              <p:nvPr/>
            </p:nvSpPr>
            <p:spPr>
              <a:xfrm>
                <a:off x="1863362" y="1145449"/>
                <a:ext cx="1508487" cy="1508099"/>
              </a:xfrm>
              <a:prstGeom prst="donut">
                <a:avLst>
                  <a:gd name="adj" fmla="val 1557"/>
                </a:avLst>
              </a:prstGeom>
              <a:solidFill>
                <a:schemeClr val="bg1"/>
              </a:solidFill>
              <a:ln w="31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32" name="Rectangle 31"/>
            <p:cNvSpPr/>
            <p:nvPr/>
          </p:nvSpPr>
          <p:spPr bwMode="auto">
            <a:xfrm flipV="1">
              <a:off x="3534135" y="3128573"/>
              <a:ext cx="89057" cy="616017"/>
            </a:xfrm>
            <a:prstGeom prst="rect">
              <a:avLst/>
            </a:prstGeom>
            <a:solidFill>
              <a:srgbClr val="2E95C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  <p:grpSp>
          <p:nvGrpSpPr>
            <p:cNvPr id="52" name="Group 45"/>
            <p:cNvGrpSpPr>
              <a:grpSpLocks/>
            </p:cNvGrpSpPr>
            <p:nvPr/>
          </p:nvGrpSpPr>
          <p:grpSpPr bwMode="auto">
            <a:xfrm>
              <a:off x="3474951" y="2936547"/>
              <a:ext cx="207188" cy="201149"/>
              <a:chOff x="2959979" y="3613976"/>
              <a:chExt cx="484590" cy="484589"/>
            </a:xfrm>
          </p:grpSpPr>
          <p:sp>
            <p:nvSpPr>
              <p:cNvPr id="56" name="Oval 55"/>
              <p:cNvSpPr/>
              <p:nvPr/>
            </p:nvSpPr>
            <p:spPr>
              <a:xfrm flipV="1">
                <a:off x="2961299" y="3594208"/>
                <a:ext cx="482504" cy="524558"/>
              </a:xfrm>
              <a:prstGeom prst="ellipse">
                <a:avLst/>
              </a:prstGeom>
              <a:solidFill>
                <a:srgbClr val="2E95C0"/>
              </a:solidFill>
              <a:ln w="3175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57" name="Oval 56"/>
              <p:cNvSpPr/>
              <p:nvPr/>
            </p:nvSpPr>
            <p:spPr>
              <a:xfrm flipV="1">
                <a:off x="3050945" y="3704919"/>
                <a:ext cx="303213" cy="303136"/>
              </a:xfrm>
              <a:prstGeom prst="ellipse">
                <a:avLst/>
              </a:prstGeom>
              <a:solidFill>
                <a:schemeClr val="bg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cxnSp>
          <p:nvCxnSpPr>
            <p:cNvPr id="42" name="Straight Connector 41"/>
            <p:cNvCxnSpPr/>
            <p:nvPr/>
          </p:nvCxnSpPr>
          <p:spPr bwMode="auto">
            <a:xfrm flipV="1">
              <a:off x="3575844" y="3100125"/>
              <a:ext cx="2255" cy="672913"/>
            </a:xfrm>
            <a:prstGeom prst="line">
              <a:avLst/>
            </a:prstGeom>
            <a:ln w="2857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144"/>
            <p:cNvSpPr txBox="1">
              <a:spLocks noChangeArrowheads="1"/>
            </p:cNvSpPr>
            <p:nvPr/>
          </p:nvSpPr>
          <p:spPr bwMode="auto">
            <a:xfrm>
              <a:off x="3176488" y="4189571"/>
              <a:ext cx="804112" cy="2923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300" b="1" smtClean="0">
                  <a:solidFill>
                    <a:srgbClr val="FFFFFF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MySQL</a:t>
              </a:r>
              <a:endParaRPr lang="en-US" altLang="en-US" sz="1300" b="1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77" name="Straight Connector 76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78" name="Straight Connector 77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30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14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SPRING MVC FRAMEWORK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6" name="Group 5"/>
          <p:cNvGrpSpPr/>
          <p:nvPr/>
        </p:nvGrpSpPr>
        <p:grpSpPr>
          <a:xfrm>
            <a:off x="1792860" y="1148885"/>
            <a:ext cx="5009363" cy="1710886"/>
            <a:chOff x="1792860" y="1148885"/>
            <a:chExt cx="5009363" cy="1710886"/>
          </a:xfrm>
        </p:grpSpPr>
        <p:sp>
          <p:nvSpPr>
            <p:cNvPr id="43" name="Freeform 42"/>
            <p:cNvSpPr/>
            <p:nvPr/>
          </p:nvSpPr>
          <p:spPr>
            <a:xfrm>
              <a:off x="1792860" y="1825917"/>
              <a:ext cx="783431" cy="697021"/>
            </a:xfrm>
            <a:custGeom>
              <a:avLst/>
              <a:gdLst>
                <a:gd name="connsiteX0" fmla="*/ 0 w 1043940"/>
                <a:gd name="connsiteY0" fmla="*/ 0 h 1021080"/>
                <a:gd name="connsiteX1" fmla="*/ 1043940 w 1043940"/>
                <a:gd name="connsiteY1" fmla="*/ 0 h 1021080"/>
                <a:gd name="connsiteX2" fmla="*/ 1043940 w 1043940"/>
                <a:gd name="connsiteY2" fmla="*/ 1021080 h 1021080"/>
                <a:gd name="connsiteX3" fmla="*/ 7620 w 1043940"/>
                <a:gd name="connsiteY3" fmla="*/ 1021080 h 1021080"/>
                <a:gd name="connsiteX4" fmla="*/ 266700 w 1043940"/>
                <a:gd name="connsiteY4" fmla="*/ 510540 h 1021080"/>
                <a:gd name="connsiteX5" fmla="*/ 0 w 1043940"/>
                <a:gd name="connsiteY5" fmla="*/ 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940" h="1021080">
                  <a:moveTo>
                    <a:pt x="0" y="0"/>
                  </a:moveTo>
                  <a:lnTo>
                    <a:pt x="1043940" y="0"/>
                  </a:lnTo>
                  <a:lnTo>
                    <a:pt x="1043940" y="1021080"/>
                  </a:lnTo>
                  <a:lnTo>
                    <a:pt x="7620" y="1021080"/>
                  </a:lnTo>
                  <a:lnTo>
                    <a:pt x="266700" y="510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1AFEE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7" name="Freeform 46"/>
            <p:cNvSpPr/>
            <p:nvPr/>
          </p:nvSpPr>
          <p:spPr bwMode="auto">
            <a:xfrm>
              <a:off x="2572720" y="1825917"/>
              <a:ext cx="414338" cy="1031627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555 w 1013460"/>
                <a:gd name="connsiteY0" fmla="*/ 0 h 1536858"/>
                <a:gd name="connsiteX1" fmla="*/ 0 w 1013460"/>
                <a:gd name="connsiteY1" fmla="*/ 1026794 h 1536858"/>
                <a:gd name="connsiteX2" fmla="*/ 1013460 w 1013460"/>
                <a:gd name="connsiteY2" fmla="*/ 1536858 h 1536858"/>
                <a:gd name="connsiteX3" fmla="*/ 1013460 w 1013460"/>
                <a:gd name="connsiteY3" fmla="*/ 515301 h 1536858"/>
                <a:gd name="connsiteX4" fmla="*/ 555 w 1013460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3460" h="1536858">
                  <a:moveTo>
                    <a:pt x="555" y="0"/>
                  </a:moveTo>
                  <a:lnTo>
                    <a:pt x="0" y="1026794"/>
                  </a:lnTo>
                  <a:lnTo>
                    <a:pt x="1013460" y="1536858"/>
                  </a:lnTo>
                  <a:lnTo>
                    <a:pt x="1013460" y="515301"/>
                  </a:lnTo>
                  <a:lnTo>
                    <a:pt x="555" y="0"/>
                  </a:lnTo>
                  <a:close/>
                </a:path>
              </a:pathLst>
            </a:custGeom>
            <a:solidFill>
              <a:srgbClr val="0E90C4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3" name="Freeform 52"/>
            <p:cNvSpPr/>
            <p:nvPr/>
          </p:nvSpPr>
          <p:spPr bwMode="auto">
            <a:xfrm>
              <a:off x="2987057" y="1148885"/>
              <a:ext cx="3815166" cy="1710886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28700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330575" h="2551113">
                  <a:moveTo>
                    <a:pt x="0" y="1524000"/>
                  </a:moveTo>
                  <a:lnTo>
                    <a:pt x="0" y="2551113"/>
                  </a:lnTo>
                  <a:lnTo>
                    <a:pt x="3070225" y="1028700"/>
                  </a:lnTo>
                  <a:lnTo>
                    <a:pt x="3330575" y="374650"/>
                  </a:lnTo>
                  <a:lnTo>
                    <a:pt x="3070225" y="0"/>
                  </a:lnTo>
                  <a:lnTo>
                    <a:pt x="0" y="1524000"/>
                  </a:lnTo>
                  <a:close/>
                </a:path>
              </a:pathLst>
            </a:custGeom>
            <a:solidFill>
              <a:srgbClr val="3DBEF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7" name="TextBox 20"/>
            <p:cNvSpPr txBox="1">
              <a:spLocks noChangeArrowheads="1"/>
            </p:cNvSpPr>
            <p:nvPr/>
          </p:nvSpPr>
          <p:spPr bwMode="auto">
            <a:xfrm>
              <a:off x="2030762" y="1902538"/>
              <a:ext cx="4587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>
                  <a:solidFill>
                    <a:schemeClr val="bg1"/>
                  </a:solidFill>
                  <a:latin typeface="Verdana" panose="020B0604030504040204" pitchFamily="34" charset="0"/>
                </a:rPr>
                <a:t>1</a:t>
              </a:r>
            </a:p>
          </p:txBody>
        </p:sp>
        <p:sp>
          <p:nvSpPr>
            <p:cNvPr id="61" name="Rectangle 25"/>
            <p:cNvSpPr>
              <a:spLocks noChangeArrowheads="1"/>
            </p:cNvSpPr>
            <p:nvPr/>
          </p:nvSpPr>
          <p:spPr bwMode="auto">
            <a:xfrm rot="20617490">
              <a:off x="3013620" y="1732634"/>
              <a:ext cx="3182363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vi-VN" sz="1800" b="1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Xác định Tempale </a:t>
              </a:r>
              <a:r>
                <a:rPr lang="vi-VN" sz="1800" b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trước</a:t>
              </a:r>
              <a:r>
                <a:rPr lang="en-US" sz="1800" b="1" smtClean="0">
                  <a:solidFill>
                    <a:schemeClr val="bg1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, kiểm thử dễ dàng</a:t>
              </a:r>
              <a:endParaRPr lang="en-US" altLang="en-US" sz="1800" b="1">
                <a:solidFill>
                  <a:schemeClr val="bg1"/>
                </a:solidFill>
                <a:latin typeface="Calibri Light" panose="020F0302020204030204" pitchFamily="34" charset="0"/>
                <a:cs typeface="Calibri Light" panose="020F030202020403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800004" y="2003796"/>
            <a:ext cx="4396281" cy="1544801"/>
            <a:chOff x="1800004" y="2003796"/>
            <a:chExt cx="4396281" cy="1544801"/>
          </a:xfrm>
        </p:grpSpPr>
        <p:sp>
          <p:nvSpPr>
            <p:cNvPr id="44" name="Freeform 43"/>
            <p:cNvSpPr/>
            <p:nvPr/>
          </p:nvSpPr>
          <p:spPr>
            <a:xfrm>
              <a:off x="1800004" y="2527082"/>
              <a:ext cx="783431" cy="683061"/>
            </a:xfrm>
            <a:custGeom>
              <a:avLst/>
              <a:gdLst>
                <a:gd name="connsiteX0" fmla="*/ 0 w 1043940"/>
                <a:gd name="connsiteY0" fmla="*/ 0 h 1021080"/>
                <a:gd name="connsiteX1" fmla="*/ 1043940 w 1043940"/>
                <a:gd name="connsiteY1" fmla="*/ 0 h 1021080"/>
                <a:gd name="connsiteX2" fmla="*/ 1043940 w 1043940"/>
                <a:gd name="connsiteY2" fmla="*/ 1021080 h 1021080"/>
                <a:gd name="connsiteX3" fmla="*/ 7620 w 1043940"/>
                <a:gd name="connsiteY3" fmla="*/ 1021080 h 1021080"/>
                <a:gd name="connsiteX4" fmla="*/ 266700 w 1043940"/>
                <a:gd name="connsiteY4" fmla="*/ 510540 h 1021080"/>
                <a:gd name="connsiteX5" fmla="*/ 0 w 1043940"/>
                <a:gd name="connsiteY5" fmla="*/ 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940" h="1021080">
                  <a:moveTo>
                    <a:pt x="0" y="0"/>
                  </a:moveTo>
                  <a:lnTo>
                    <a:pt x="1043940" y="0"/>
                  </a:lnTo>
                  <a:lnTo>
                    <a:pt x="1043940" y="1021080"/>
                  </a:lnTo>
                  <a:lnTo>
                    <a:pt x="7620" y="1021080"/>
                  </a:lnTo>
                  <a:lnTo>
                    <a:pt x="266700" y="510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0505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8" name="Freeform 47"/>
            <p:cNvSpPr/>
            <p:nvPr/>
          </p:nvSpPr>
          <p:spPr bwMode="auto">
            <a:xfrm>
              <a:off x="2572720" y="2516510"/>
              <a:ext cx="415528" cy="1030560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3636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4" name="Freeform 53"/>
            <p:cNvSpPr/>
            <p:nvPr/>
          </p:nvSpPr>
          <p:spPr bwMode="auto">
            <a:xfrm>
              <a:off x="2987057" y="2003796"/>
              <a:ext cx="3209228" cy="1544801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801938" h="2303463">
                  <a:moveTo>
                    <a:pt x="0" y="1276350"/>
                  </a:moveTo>
                  <a:lnTo>
                    <a:pt x="0" y="2303463"/>
                  </a:lnTo>
                  <a:lnTo>
                    <a:pt x="2565400" y="1023938"/>
                  </a:lnTo>
                  <a:lnTo>
                    <a:pt x="2801938" y="369887"/>
                  </a:lnTo>
                  <a:lnTo>
                    <a:pt x="2574925" y="0"/>
                  </a:lnTo>
                  <a:lnTo>
                    <a:pt x="0" y="1276350"/>
                  </a:lnTo>
                  <a:close/>
                </a:path>
              </a:pathLst>
            </a:custGeom>
            <a:solidFill>
              <a:srgbClr val="696969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8" name="TextBox 21"/>
            <p:cNvSpPr txBox="1">
              <a:spLocks noChangeArrowheads="1"/>
            </p:cNvSpPr>
            <p:nvPr/>
          </p:nvSpPr>
          <p:spPr bwMode="auto">
            <a:xfrm>
              <a:off x="2038947" y="2585378"/>
              <a:ext cx="4587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>
                  <a:solidFill>
                    <a:schemeClr val="bg1"/>
                  </a:solidFill>
                  <a:latin typeface="Verdana" panose="020B0604030504040204" pitchFamily="34" charset="0"/>
                </a:rPr>
                <a:t>2</a:t>
              </a:r>
            </a:p>
          </p:txBody>
        </p:sp>
        <p:sp>
          <p:nvSpPr>
            <p:cNvPr id="62" name="Rectangle 28"/>
            <p:cNvSpPr>
              <a:spLocks noChangeArrowheads="1"/>
            </p:cNvSpPr>
            <p:nvPr/>
          </p:nvSpPr>
          <p:spPr bwMode="auto">
            <a:xfrm rot="20636673">
              <a:off x="2963984" y="2484374"/>
              <a:ext cx="279082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>
                  <a:solidFill>
                    <a:srgbClr val="FFFFFF"/>
                  </a:solidFill>
                  <a:latin typeface="Calibri Light" panose="020F0302020204030204" pitchFamily="34" charset="0"/>
                  <a:cs typeface="Calibri Light" panose="020F0302020204030204" pitchFamily="34" charset="0"/>
                </a:rPr>
                <a:t>Dung lượng nhỏ, phát triển nhanh</a:t>
              </a:r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1800004" y="2864030"/>
            <a:ext cx="3812785" cy="1372328"/>
            <a:chOff x="1800004" y="2864030"/>
            <a:chExt cx="3812785" cy="1372328"/>
          </a:xfrm>
        </p:grpSpPr>
        <p:sp>
          <p:nvSpPr>
            <p:cNvPr id="45" name="Freeform 44"/>
            <p:cNvSpPr/>
            <p:nvPr/>
          </p:nvSpPr>
          <p:spPr>
            <a:xfrm>
              <a:off x="1800004" y="3212846"/>
              <a:ext cx="783431" cy="693705"/>
            </a:xfrm>
            <a:custGeom>
              <a:avLst/>
              <a:gdLst>
                <a:gd name="connsiteX0" fmla="*/ 0 w 1043940"/>
                <a:gd name="connsiteY0" fmla="*/ 0 h 1021080"/>
                <a:gd name="connsiteX1" fmla="*/ 1043940 w 1043940"/>
                <a:gd name="connsiteY1" fmla="*/ 0 h 1021080"/>
                <a:gd name="connsiteX2" fmla="*/ 1043940 w 1043940"/>
                <a:gd name="connsiteY2" fmla="*/ 1021080 h 1021080"/>
                <a:gd name="connsiteX3" fmla="*/ 7620 w 1043940"/>
                <a:gd name="connsiteY3" fmla="*/ 1021080 h 1021080"/>
                <a:gd name="connsiteX4" fmla="*/ 266700 w 1043940"/>
                <a:gd name="connsiteY4" fmla="*/ 510540 h 1021080"/>
                <a:gd name="connsiteX5" fmla="*/ 0 w 1043940"/>
                <a:gd name="connsiteY5" fmla="*/ 0 h 1021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043940" h="1021080">
                  <a:moveTo>
                    <a:pt x="0" y="0"/>
                  </a:moveTo>
                  <a:lnTo>
                    <a:pt x="1043940" y="0"/>
                  </a:lnTo>
                  <a:lnTo>
                    <a:pt x="1043940" y="1021080"/>
                  </a:lnTo>
                  <a:lnTo>
                    <a:pt x="7620" y="1021080"/>
                  </a:lnTo>
                  <a:lnTo>
                    <a:pt x="266700" y="5105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B23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9" name="Freeform 48"/>
            <p:cNvSpPr/>
            <p:nvPr/>
          </p:nvSpPr>
          <p:spPr bwMode="auto">
            <a:xfrm>
              <a:off x="2572720" y="3203905"/>
              <a:ext cx="415528" cy="1030561"/>
            </a:xfrm>
            <a:custGeom>
              <a:avLst/>
              <a:gdLst>
                <a:gd name="connsiteX0" fmla="*/ 7620 w 1013460"/>
                <a:gd name="connsiteY0" fmla="*/ 0 h 1539240"/>
                <a:gd name="connsiteX1" fmla="*/ 0 w 1013460"/>
                <a:gd name="connsiteY1" fmla="*/ 1036320 h 1539240"/>
                <a:gd name="connsiteX2" fmla="*/ 1013460 w 1013460"/>
                <a:gd name="connsiteY2" fmla="*/ 1539240 h 1539240"/>
                <a:gd name="connsiteX3" fmla="*/ 1013460 w 1013460"/>
                <a:gd name="connsiteY3" fmla="*/ 510540 h 1539240"/>
                <a:gd name="connsiteX4" fmla="*/ 7620 w 1013460"/>
                <a:gd name="connsiteY4" fmla="*/ 0 h 1539240"/>
                <a:gd name="connsiteX0" fmla="*/ 5265 w 1011105"/>
                <a:gd name="connsiteY0" fmla="*/ 0 h 1539240"/>
                <a:gd name="connsiteX1" fmla="*/ 0 w 1011105"/>
                <a:gd name="connsiteY1" fmla="*/ 1029176 h 1539240"/>
                <a:gd name="connsiteX2" fmla="*/ 1011105 w 1011105"/>
                <a:gd name="connsiteY2" fmla="*/ 1539240 h 1539240"/>
                <a:gd name="connsiteX3" fmla="*/ 1011105 w 1011105"/>
                <a:gd name="connsiteY3" fmla="*/ 510540 h 1539240"/>
                <a:gd name="connsiteX4" fmla="*/ 5265 w 1011105"/>
                <a:gd name="connsiteY4" fmla="*/ 0 h 1539240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08158 h 1536858"/>
                <a:gd name="connsiteX4" fmla="*/ 0 w 1012905"/>
                <a:gd name="connsiteY4" fmla="*/ 0 h 1536858"/>
                <a:gd name="connsiteX0" fmla="*/ 0 w 1012905"/>
                <a:gd name="connsiteY0" fmla="*/ 0 h 1536858"/>
                <a:gd name="connsiteX1" fmla="*/ 1800 w 1012905"/>
                <a:gd name="connsiteY1" fmla="*/ 1026794 h 1536858"/>
                <a:gd name="connsiteX2" fmla="*/ 1012905 w 1012905"/>
                <a:gd name="connsiteY2" fmla="*/ 1536858 h 1536858"/>
                <a:gd name="connsiteX3" fmla="*/ 1012905 w 1012905"/>
                <a:gd name="connsiteY3" fmla="*/ 515301 h 1536858"/>
                <a:gd name="connsiteX4" fmla="*/ 0 w 1012905"/>
                <a:gd name="connsiteY4" fmla="*/ 0 h 1536858"/>
                <a:gd name="connsiteX0" fmla="*/ 0 w 1015259"/>
                <a:gd name="connsiteY0" fmla="*/ 0 h 1536858"/>
                <a:gd name="connsiteX1" fmla="*/ 1800 w 1015259"/>
                <a:gd name="connsiteY1" fmla="*/ 1026794 h 1536858"/>
                <a:gd name="connsiteX2" fmla="*/ 1012905 w 1015259"/>
                <a:gd name="connsiteY2" fmla="*/ 1536858 h 1536858"/>
                <a:gd name="connsiteX3" fmla="*/ 1015259 w 1015259"/>
                <a:gd name="connsiteY3" fmla="*/ 510536 h 1536858"/>
                <a:gd name="connsiteX4" fmla="*/ 0 w 1015259"/>
                <a:gd name="connsiteY4" fmla="*/ 0 h 15368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15259" h="1536858">
                  <a:moveTo>
                    <a:pt x="0" y="0"/>
                  </a:moveTo>
                  <a:lnTo>
                    <a:pt x="1800" y="1026794"/>
                  </a:lnTo>
                  <a:lnTo>
                    <a:pt x="1012905" y="1536858"/>
                  </a:lnTo>
                  <a:cubicBezTo>
                    <a:pt x="1013690" y="1194751"/>
                    <a:pt x="1014474" y="852643"/>
                    <a:pt x="1015259" y="51053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91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5" name="Freeform 54"/>
            <p:cNvSpPr/>
            <p:nvPr/>
          </p:nvSpPr>
          <p:spPr bwMode="auto">
            <a:xfrm>
              <a:off x="2987057" y="2864030"/>
              <a:ext cx="2625732" cy="1372328"/>
            </a:xfrm>
            <a:custGeom>
              <a:avLst/>
              <a:gdLst>
                <a:gd name="connsiteX0" fmla="*/ 0 w 3314700"/>
                <a:gd name="connsiteY0" fmla="*/ 1498600 h 2540000"/>
                <a:gd name="connsiteX1" fmla="*/ 0 w 3314700"/>
                <a:gd name="connsiteY1" fmla="*/ 2540000 h 2540000"/>
                <a:gd name="connsiteX2" fmla="*/ 3060700 w 3314700"/>
                <a:gd name="connsiteY2" fmla="*/ 1003300 h 2540000"/>
                <a:gd name="connsiteX3" fmla="*/ 3314700 w 3314700"/>
                <a:gd name="connsiteY3" fmla="*/ 342900 h 2540000"/>
                <a:gd name="connsiteX4" fmla="*/ 3022600 w 3314700"/>
                <a:gd name="connsiteY4" fmla="*/ 0 h 2540000"/>
                <a:gd name="connsiteX5" fmla="*/ 0 w 3314700"/>
                <a:gd name="connsiteY5" fmla="*/ 1498600 h 2540000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60700 w 3314700"/>
                <a:gd name="connsiteY2" fmla="*/ 1003300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14700"/>
                <a:gd name="connsiteY0" fmla="*/ 1498600 h 2525713"/>
                <a:gd name="connsiteX1" fmla="*/ 0 w 3314700"/>
                <a:gd name="connsiteY1" fmla="*/ 2525713 h 2525713"/>
                <a:gd name="connsiteX2" fmla="*/ 3070225 w 3314700"/>
                <a:gd name="connsiteY2" fmla="*/ 993775 h 2525713"/>
                <a:gd name="connsiteX3" fmla="*/ 3314700 w 3314700"/>
                <a:gd name="connsiteY3" fmla="*/ 342900 h 2525713"/>
                <a:gd name="connsiteX4" fmla="*/ 3022600 w 3314700"/>
                <a:gd name="connsiteY4" fmla="*/ 0 h 2525713"/>
                <a:gd name="connsiteX5" fmla="*/ 0 w 3314700"/>
                <a:gd name="connsiteY5" fmla="*/ 1498600 h 2525713"/>
                <a:gd name="connsiteX0" fmla="*/ 0 w 3330575"/>
                <a:gd name="connsiteY0" fmla="*/ 1498600 h 2525713"/>
                <a:gd name="connsiteX1" fmla="*/ 0 w 3330575"/>
                <a:gd name="connsiteY1" fmla="*/ 2525713 h 2525713"/>
                <a:gd name="connsiteX2" fmla="*/ 3070225 w 3330575"/>
                <a:gd name="connsiteY2" fmla="*/ 993775 h 2525713"/>
                <a:gd name="connsiteX3" fmla="*/ 3330575 w 3330575"/>
                <a:gd name="connsiteY3" fmla="*/ 349250 h 2525713"/>
                <a:gd name="connsiteX4" fmla="*/ 3022600 w 3330575"/>
                <a:gd name="connsiteY4" fmla="*/ 0 h 2525713"/>
                <a:gd name="connsiteX5" fmla="*/ 0 w 3330575"/>
                <a:gd name="connsiteY5" fmla="*/ 1498600 h 2525713"/>
                <a:gd name="connsiteX0" fmla="*/ 0 w 3330575"/>
                <a:gd name="connsiteY0" fmla="*/ 1524000 h 2551113"/>
                <a:gd name="connsiteX1" fmla="*/ 0 w 3330575"/>
                <a:gd name="connsiteY1" fmla="*/ 2551113 h 2551113"/>
                <a:gd name="connsiteX2" fmla="*/ 3070225 w 3330575"/>
                <a:gd name="connsiteY2" fmla="*/ 1019175 h 2551113"/>
                <a:gd name="connsiteX3" fmla="*/ 3330575 w 3330575"/>
                <a:gd name="connsiteY3" fmla="*/ 374650 h 2551113"/>
                <a:gd name="connsiteX4" fmla="*/ 3070225 w 3330575"/>
                <a:gd name="connsiteY4" fmla="*/ 0 h 2551113"/>
                <a:gd name="connsiteX5" fmla="*/ 0 w 3330575"/>
                <a:gd name="connsiteY5" fmla="*/ 1524000 h 2551113"/>
                <a:gd name="connsiteX0" fmla="*/ 0 w 3330575"/>
                <a:gd name="connsiteY0" fmla="*/ 1276350 h 2303463"/>
                <a:gd name="connsiteX1" fmla="*/ 0 w 3330575"/>
                <a:gd name="connsiteY1" fmla="*/ 2303463 h 2303463"/>
                <a:gd name="connsiteX2" fmla="*/ 3070225 w 3330575"/>
                <a:gd name="connsiteY2" fmla="*/ 771525 h 2303463"/>
                <a:gd name="connsiteX3" fmla="*/ 3330575 w 3330575"/>
                <a:gd name="connsiteY3" fmla="*/ 127000 h 2303463"/>
                <a:gd name="connsiteX4" fmla="*/ 2574925 w 3330575"/>
                <a:gd name="connsiteY4" fmla="*/ 0 h 2303463"/>
                <a:gd name="connsiteX5" fmla="*/ 0 w 3330575"/>
                <a:gd name="connsiteY5" fmla="*/ 1276350 h 2303463"/>
                <a:gd name="connsiteX0" fmla="*/ 0 w 3070225"/>
                <a:gd name="connsiteY0" fmla="*/ 1276350 h 2303463"/>
                <a:gd name="connsiteX1" fmla="*/ 0 w 3070225"/>
                <a:gd name="connsiteY1" fmla="*/ 2303463 h 2303463"/>
                <a:gd name="connsiteX2" fmla="*/ 3070225 w 3070225"/>
                <a:gd name="connsiteY2" fmla="*/ 771525 h 2303463"/>
                <a:gd name="connsiteX3" fmla="*/ 2801938 w 3070225"/>
                <a:gd name="connsiteY3" fmla="*/ 369887 h 2303463"/>
                <a:gd name="connsiteX4" fmla="*/ 2574925 w 3070225"/>
                <a:gd name="connsiteY4" fmla="*/ 0 h 2303463"/>
                <a:gd name="connsiteX5" fmla="*/ 0 w 3070225"/>
                <a:gd name="connsiteY5" fmla="*/ 1276350 h 2303463"/>
                <a:gd name="connsiteX0" fmla="*/ 0 w 2801938"/>
                <a:gd name="connsiteY0" fmla="*/ 1276350 h 2303463"/>
                <a:gd name="connsiteX1" fmla="*/ 0 w 2801938"/>
                <a:gd name="connsiteY1" fmla="*/ 2303463 h 2303463"/>
                <a:gd name="connsiteX2" fmla="*/ 2565400 w 2801938"/>
                <a:gd name="connsiteY2" fmla="*/ 1023938 h 2303463"/>
                <a:gd name="connsiteX3" fmla="*/ 2801938 w 2801938"/>
                <a:gd name="connsiteY3" fmla="*/ 369887 h 2303463"/>
                <a:gd name="connsiteX4" fmla="*/ 2574925 w 2801938"/>
                <a:gd name="connsiteY4" fmla="*/ 0 h 2303463"/>
                <a:gd name="connsiteX5" fmla="*/ 0 w 2801938"/>
                <a:gd name="connsiteY5" fmla="*/ 1276350 h 2303463"/>
                <a:gd name="connsiteX0" fmla="*/ 0 w 2801938"/>
                <a:gd name="connsiteY0" fmla="*/ 1019175 h 2046288"/>
                <a:gd name="connsiteX1" fmla="*/ 0 w 2801938"/>
                <a:gd name="connsiteY1" fmla="*/ 2046288 h 2046288"/>
                <a:gd name="connsiteX2" fmla="*/ 2565400 w 2801938"/>
                <a:gd name="connsiteY2" fmla="*/ 766763 h 2046288"/>
                <a:gd name="connsiteX3" fmla="*/ 2801938 w 2801938"/>
                <a:gd name="connsiteY3" fmla="*/ 112712 h 2046288"/>
                <a:gd name="connsiteX4" fmla="*/ 2051050 w 2801938"/>
                <a:gd name="connsiteY4" fmla="*/ 0 h 2046288"/>
                <a:gd name="connsiteX5" fmla="*/ 0 w 2801938"/>
                <a:gd name="connsiteY5" fmla="*/ 1019175 h 2046288"/>
                <a:gd name="connsiteX0" fmla="*/ 0 w 2565400"/>
                <a:gd name="connsiteY0" fmla="*/ 1019175 h 2046288"/>
                <a:gd name="connsiteX1" fmla="*/ 0 w 2565400"/>
                <a:gd name="connsiteY1" fmla="*/ 2046288 h 2046288"/>
                <a:gd name="connsiteX2" fmla="*/ 2565400 w 2565400"/>
                <a:gd name="connsiteY2" fmla="*/ 766763 h 2046288"/>
                <a:gd name="connsiteX3" fmla="*/ 2292351 w 2565400"/>
                <a:gd name="connsiteY3" fmla="*/ 355599 h 2046288"/>
                <a:gd name="connsiteX4" fmla="*/ 2051050 w 2565400"/>
                <a:gd name="connsiteY4" fmla="*/ 0 h 2046288"/>
                <a:gd name="connsiteX5" fmla="*/ 0 w 2565400"/>
                <a:gd name="connsiteY5" fmla="*/ 1019175 h 2046288"/>
                <a:gd name="connsiteX0" fmla="*/ 0 w 2292351"/>
                <a:gd name="connsiteY0" fmla="*/ 1019175 h 2046288"/>
                <a:gd name="connsiteX1" fmla="*/ 0 w 2292351"/>
                <a:gd name="connsiteY1" fmla="*/ 2046288 h 2046288"/>
                <a:gd name="connsiteX2" fmla="*/ 2046287 w 2292351"/>
                <a:gd name="connsiteY2" fmla="*/ 1033463 h 2046288"/>
                <a:gd name="connsiteX3" fmla="*/ 2292351 w 2292351"/>
                <a:gd name="connsiteY3" fmla="*/ 355599 h 2046288"/>
                <a:gd name="connsiteX4" fmla="*/ 2051050 w 2292351"/>
                <a:gd name="connsiteY4" fmla="*/ 0 h 2046288"/>
                <a:gd name="connsiteX5" fmla="*/ 0 w 2292351"/>
                <a:gd name="connsiteY5" fmla="*/ 1019175 h 20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292351" h="2046288">
                  <a:moveTo>
                    <a:pt x="0" y="1019175"/>
                  </a:moveTo>
                  <a:lnTo>
                    <a:pt x="0" y="2046288"/>
                  </a:lnTo>
                  <a:lnTo>
                    <a:pt x="2046287" y="1033463"/>
                  </a:lnTo>
                  <a:lnTo>
                    <a:pt x="2292351" y="355599"/>
                  </a:lnTo>
                  <a:lnTo>
                    <a:pt x="2051050" y="0"/>
                  </a:lnTo>
                  <a:lnTo>
                    <a:pt x="0" y="1019175"/>
                  </a:lnTo>
                  <a:close/>
                </a:path>
              </a:pathLst>
            </a:custGeom>
            <a:solidFill>
              <a:srgbClr val="FFB743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9" name="TextBox 22"/>
            <p:cNvSpPr txBox="1">
              <a:spLocks noChangeArrowheads="1"/>
            </p:cNvSpPr>
            <p:nvPr/>
          </p:nvSpPr>
          <p:spPr bwMode="auto">
            <a:xfrm>
              <a:off x="2037480" y="3282699"/>
              <a:ext cx="458780" cy="5539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3000" b="1">
                  <a:solidFill>
                    <a:schemeClr val="bg1"/>
                  </a:solidFill>
                  <a:latin typeface="Verdana" panose="020B0604030504040204" pitchFamily="34" charset="0"/>
                </a:rPr>
                <a:t>3</a:t>
              </a:r>
            </a:p>
          </p:txBody>
        </p:sp>
        <p:sp>
          <p:nvSpPr>
            <p:cNvPr id="63" name="Rectangle 29"/>
            <p:cNvSpPr>
              <a:spLocks noChangeArrowheads="1"/>
            </p:cNvSpPr>
            <p:nvPr/>
          </p:nvSpPr>
          <p:spPr bwMode="auto">
            <a:xfrm rot="20646062">
              <a:off x="3008810" y="3360320"/>
              <a:ext cx="2249091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rgbClr val="7F7F7F"/>
                  </a:solidFill>
                  <a:latin typeface="Century Gothic" panose="020B0502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Courier New" panose="02070309020205020404" pitchFamily="49" charset="0"/>
                <a:buChar char="o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600">
                  <a:solidFill>
                    <a:srgbClr val="7F7F7F"/>
                  </a:solidFill>
                  <a:latin typeface="Century Gothic" panose="020B0502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FontTx/>
                <a:buNone/>
              </a:pPr>
              <a:r>
                <a:rPr lang="en-US" altLang="en-US" sz="1800" b="1" dirty="0">
                  <a:solidFill>
                    <a:srgbClr val="FFFFFF"/>
                  </a:solidFill>
                  <a:latin typeface="+mj-lt"/>
                </a:rPr>
                <a:t>Hỗ trợ khai báo</a:t>
              </a: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766963" y="3725328"/>
            <a:ext cx="3273550" cy="1905719"/>
            <a:chOff x="1766963" y="3725328"/>
            <a:chExt cx="3273550" cy="1905719"/>
          </a:xfrm>
        </p:grpSpPr>
        <p:sp>
          <p:nvSpPr>
            <p:cNvPr id="42" name="Freeform 41"/>
            <p:cNvSpPr/>
            <p:nvPr/>
          </p:nvSpPr>
          <p:spPr>
            <a:xfrm rot="21250921" flipH="1">
              <a:off x="1766963" y="4428093"/>
              <a:ext cx="1690856" cy="1002428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933284 h 1709138"/>
                <a:gd name="connsiteX1" fmla="*/ 2410691 w 2410691"/>
                <a:gd name="connsiteY1" fmla="*/ 1709138 h 1709138"/>
                <a:gd name="connsiteX2" fmla="*/ 2192050 w 2410691"/>
                <a:gd name="connsiteY2" fmla="*/ 701220 h 1709138"/>
                <a:gd name="connsiteX3" fmla="*/ 1548133 w 2410691"/>
                <a:gd name="connsiteY3" fmla="*/ 60014 h 1709138"/>
                <a:gd name="connsiteX4" fmla="*/ 0 w 2410691"/>
                <a:gd name="connsiteY4" fmla="*/ 933284 h 1709138"/>
                <a:gd name="connsiteX0" fmla="*/ 0 w 2410691"/>
                <a:gd name="connsiteY0" fmla="*/ 980088 h 1755942"/>
                <a:gd name="connsiteX1" fmla="*/ 2410691 w 2410691"/>
                <a:gd name="connsiteY1" fmla="*/ 1755942 h 1755942"/>
                <a:gd name="connsiteX2" fmla="*/ 2192050 w 2410691"/>
                <a:gd name="connsiteY2" fmla="*/ 748024 h 1755942"/>
                <a:gd name="connsiteX3" fmla="*/ 1543412 w 2410691"/>
                <a:gd name="connsiteY3" fmla="*/ 48049 h 1755942"/>
                <a:gd name="connsiteX4" fmla="*/ 0 w 2410691"/>
                <a:gd name="connsiteY4" fmla="*/ 980088 h 1755942"/>
                <a:gd name="connsiteX0" fmla="*/ 0 w 2410691"/>
                <a:gd name="connsiteY0" fmla="*/ 1037439 h 1813293"/>
                <a:gd name="connsiteX1" fmla="*/ 2410691 w 2410691"/>
                <a:gd name="connsiteY1" fmla="*/ 1813293 h 1813293"/>
                <a:gd name="connsiteX2" fmla="*/ 2192050 w 2410691"/>
                <a:gd name="connsiteY2" fmla="*/ 805375 h 1813293"/>
                <a:gd name="connsiteX3" fmla="*/ 1543412 w 2410691"/>
                <a:gd name="connsiteY3" fmla="*/ 105400 h 1813293"/>
                <a:gd name="connsiteX4" fmla="*/ 0 w 2410691"/>
                <a:gd name="connsiteY4" fmla="*/ 1037439 h 1813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813293">
                  <a:moveTo>
                    <a:pt x="0" y="1037439"/>
                  </a:moveTo>
                  <a:cubicBezTo>
                    <a:pt x="910244" y="1059837"/>
                    <a:pt x="1812867" y="1402275"/>
                    <a:pt x="2410691" y="1813293"/>
                  </a:cubicBezTo>
                  <a:lnTo>
                    <a:pt x="2192050" y="805375"/>
                  </a:lnTo>
                  <a:cubicBezTo>
                    <a:pt x="2107623" y="601165"/>
                    <a:pt x="1946926" y="331518"/>
                    <a:pt x="1543412" y="105400"/>
                  </a:cubicBezTo>
                  <a:cubicBezTo>
                    <a:pt x="1061696" y="-114351"/>
                    <a:pt x="505833" y="-71881"/>
                    <a:pt x="0" y="1037439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grpSp>
          <p:nvGrpSpPr>
            <p:cNvPr id="67" name="Group 66"/>
            <p:cNvGrpSpPr/>
            <p:nvPr/>
          </p:nvGrpSpPr>
          <p:grpSpPr>
            <a:xfrm>
              <a:off x="1800004" y="3725328"/>
              <a:ext cx="3240509" cy="1905719"/>
              <a:chOff x="1800004" y="3725328"/>
              <a:chExt cx="3240509" cy="1905719"/>
            </a:xfrm>
          </p:grpSpPr>
          <p:sp>
            <p:nvSpPr>
              <p:cNvPr id="41" name="Freeform 40"/>
              <p:cNvSpPr/>
              <p:nvPr/>
            </p:nvSpPr>
            <p:spPr>
              <a:xfrm rot="349079">
                <a:off x="2436826" y="4301531"/>
                <a:ext cx="2297139" cy="1329516"/>
              </a:xfrm>
              <a:custGeom>
                <a:avLst/>
                <a:gdLst>
                  <a:gd name="connsiteX0" fmla="*/ 0 w 2410691"/>
                  <a:gd name="connsiteY0" fmla="*/ 706582 h 1482436"/>
                  <a:gd name="connsiteX1" fmla="*/ 2410691 w 2410691"/>
                  <a:gd name="connsiteY1" fmla="*/ 1482436 h 1482436"/>
                  <a:gd name="connsiteX2" fmla="*/ 2092037 w 2410691"/>
                  <a:gd name="connsiteY2" fmla="*/ 512618 h 1482436"/>
                  <a:gd name="connsiteX3" fmla="*/ 1510146 w 2410691"/>
                  <a:gd name="connsiteY3" fmla="*/ 0 h 1482436"/>
                  <a:gd name="connsiteX4" fmla="*/ 0 w 2410691"/>
                  <a:gd name="connsiteY4" fmla="*/ 706582 h 1482436"/>
                  <a:gd name="connsiteX0" fmla="*/ 0 w 2410691"/>
                  <a:gd name="connsiteY0" fmla="*/ 706582 h 1482436"/>
                  <a:gd name="connsiteX1" fmla="*/ 2410691 w 2410691"/>
                  <a:gd name="connsiteY1" fmla="*/ 1482436 h 1482436"/>
                  <a:gd name="connsiteX2" fmla="*/ 2092037 w 2410691"/>
                  <a:gd name="connsiteY2" fmla="*/ 512618 h 1482436"/>
                  <a:gd name="connsiteX3" fmla="*/ 1510146 w 2410691"/>
                  <a:gd name="connsiteY3" fmla="*/ 0 h 1482436"/>
                  <a:gd name="connsiteX4" fmla="*/ 0 w 2410691"/>
                  <a:gd name="connsiteY4" fmla="*/ 706582 h 1482436"/>
                  <a:gd name="connsiteX0" fmla="*/ 0 w 2410691"/>
                  <a:gd name="connsiteY0" fmla="*/ 706582 h 1482436"/>
                  <a:gd name="connsiteX1" fmla="*/ 2410691 w 2410691"/>
                  <a:gd name="connsiteY1" fmla="*/ 1482436 h 1482436"/>
                  <a:gd name="connsiteX2" fmla="*/ 2092037 w 2410691"/>
                  <a:gd name="connsiteY2" fmla="*/ 512618 h 1482436"/>
                  <a:gd name="connsiteX3" fmla="*/ 1510146 w 2410691"/>
                  <a:gd name="connsiteY3" fmla="*/ 0 h 1482436"/>
                  <a:gd name="connsiteX4" fmla="*/ 0 w 2410691"/>
                  <a:gd name="connsiteY4" fmla="*/ 706582 h 1482436"/>
                  <a:gd name="connsiteX0" fmla="*/ 0 w 2410691"/>
                  <a:gd name="connsiteY0" fmla="*/ 706582 h 1482436"/>
                  <a:gd name="connsiteX1" fmla="*/ 2410691 w 2410691"/>
                  <a:gd name="connsiteY1" fmla="*/ 1482436 h 1482436"/>
                  <a:gd name="connsiteX2" fmla="*/ 2092037 w 2410691"/>
                  <a:gd name="connsiteY2" fmla="*/ 512618 h 1482436"/>
                  <a:gd name="connsiteX3" fmla="*/ 1510146 w 2410691"/>
                  <a:gd name="connsiteY3" fmla="*/ 0 h 1482436"/>
                  <a:gd name="connsiteX4" fmla="*/ 0 w 2410691"/>
                  <a:gd name="connsiteY4" fmla="*/ 706582 h 1482436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092037 w 2410691"/>
                  <a:gd name="connsiteY2" fmla="*/ 6793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695884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94791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94791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48133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48133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48133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48133 w 2410691"/>
                  <a:gd name="connsiteY3" fmla="*/ 0 h 1649124"/>
                  <a:gd name="connsiteX4" fmla="*/ 0 w 2410691"/>
                  <a:gd name="connsiteY4" fmla="*/ 873270 h 1649124"/>
                  <a:gd name="connsiteX0" fmla="*/ 0 w 2410691"/>
                  <a:gd name="connsiteY0" fmla="*/ 873270 h 1649124"/>
                  <a:gd name="connsiteX1" fmla="*/ 2410691 w 2410691"/>
                  <a:gd name="connsiteY1" fmla="*/ 1649124 h 1649124"/>
                  <a:gd name="connsiteX2" fmla="*/ 2192050 w 2410691"/>
                  <a:gd name="connsiteY2" fmla="*/ 641206 h 1649124"/>
                  <a:gd name="connsiteX3" fmla="*/ 1548133 w 2410691"/>
                  <a:gd name="connsiteY3" fmla="*/ 0 h 1649124"/>
                  <a:gd name="connsiteX4" fmla="*/ 0 w 2410691"/>
                  <a:gd name="connsiteY4" fmla="*/ 873270 h 16491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410691" h="1649124">
                    <a:moveTo>
                      <a:pt x="0" y="873270"/>
                    </a:moveTo>
                    <a:cubicBezTo>
                      <a:pt x="910244" y="895668"/>
                      <a:pt x="1812867" y="1238106"/>
                      <a:pt x="2410691" y="1649124"/>
                    </a:cubicBezTo>
                    <a:lnTo>
                      <a:pt x="2192050" y="641206"/>
                    </a:lnTo>
                    <a:cubicBezTo>
                      <a:pt x="2107623" y="436996"/>
                      <a:pt x="1951647" y="226118"/>
                      <a:pt x="1548133" y="0"/>
                    </a:cubicBezTo>
                    <a:cubicBezTo>
                      <a:pt x="1073296" y="254397"/>
                      <a:pt x="838819" y="413663"/>
                      <a:pt x="0" y="87327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tx1">
                      <a:lumMod val="57000"/>
                    </a:schemeClr>
                  </a:gs>
                  <a:gs pos="66000">
                    <a:schemeClr val="bg1">
                      <a:shade val="67500"/>
                      <a:satMod val="115000"/>
                      <a:alpha val="10000"/>
                      <a:lumMod val="56000"/>
                      <a:lumOff val="44000"/>
                    </a:schemeClr>
                  </a:gs>
                  <a:gs pos="100000">
                    <a:schemeClr val="bg1">
                      <a:shade val="100000"/>
                      <a:satMod val="115000"/>
                      <a:alpha val="0"/>
                      <a:lumMod val="0"/>
                      <a:lumOff val="100000"/>
                    </a:schemeClr>
                  </a:gs>
                </a:gsLst>
                <a:lin ang="600000" scaled="0"/>
                <a:tileRect/>
              </a:gradFill>
              <a:ln w="3175"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 dirty="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66" name="Group 65"/>
              <p:cNvGrpSpPr/>
              <p:nvPr/>
            </p:nvGrpSpPr>
            <p:grpSpPr>
              <a:xfrm>
                <a:off x="1800004" y="3725328"/>
                <a:ext cx="3240509" cy="1199856"/>
                <a:chOff x="1800004" y="3725328"/>
                <a:chExt cx="3240509" cy="1199856"/>
              </a:xfrm>
            </p:grpSpPr>
            <p:sp>
              <p:nvSpPr>
                <p:cNvPr id="50" name="Freeform 49"/>
                <p:cNvSpPr/>
                <p:nvPr/>
              </p:nvSpPr>
              <p:spPr bwMode="auto">
                <a:xfrm>
                  <a:off x="2572720" y="3893433"/>
                  <a:ext cx="415528" cy="1030560"/>
                </a:xfrm>
                <a:custGeom>
                  <a:avLst/>
                  <a:gdLst>
                    <a:gd name="connsiteX0" fmla="*/ 7620 w 1013460"/>
                    <a:gd name="connsiteY0" fmla="*/ 0 h 1539240"/>
                    <a:gd name="connsiteX1" fmla="*/ 0 w 1013460"/>
                    <a:gd name="connsiteY1" fmla="*/ 1036320 h 1539240"/>
                    <a:gd name="connsiteX2" fmla="*/ 1013460 w 1013460"/>
                    <a:gd name="connsiteY2" fmla="*/ 1539240 h 1539240"/>
                    <a:gd name="connsiteX3" fmla="*/ 1013460 w 1013460"/>
                    <a:gd name="connsiteY3" fmla="*/ 510540 h 1539240"/>
                    <a:gd name="connsiteX4" fmla="*/ 7620 w 1013460"/>
                    <a:gd name="connsiteY4" fmla="*/ 0 h 1539240"/>
                    <a:gd name="connsiteX0" fmla="*/ 5265 w 1011105"/>
                    <a:gd name="connsiteY0" fmla="*/ 0 h 1539240"/>
                    <a:gd name="connsiteX1" fmla="*/ 0 w 1011105"/>
                    <a:gd name="connsiteY1" fmla="*/ 1029176 h 1539240"/>
                    <a:gd name="connsiteX2" fmla="*/ 1011105 w 1011105"/>
                    <a:gd name="connsiteY2" fmla="*/ 1539240 h 1539240"/>
                    <a:gd name="connsiteX3" fmla="*/ 1011105 w 1011105"/>
                    <a:gd name="connsiteY3" fmla="*/ 510540 h 1539240"/>
                    <a:gd name="connsiteX4" fmla="*/ 5265 w 1011105"/>
                    <a:gd name="connsiteY4" fmla="*/ 0 h 1539240"/>
                    <a:gd name="connsiteX0" fmla="*/ 0 w 1012905"/>
                    <a:gd name="connsiteY0" fmla="*/ 0 h 1536858"/>
                    <a:gd name="connsiteX1" fmla="*/ 1800 w 1012905"/>
                    <a:gd name="connsiteY1" fmla="*/ 1026794 h 1536858"/>
                    <a:gd name="connsiteX2" fmla="*/ 1012905 w 1012905"/>
                    <a:gd name="connsiteY2" fmla="*/ 1536858 h 1536858"/>
                    <a:gd name="connsiteX3" fmla="*/ 1012905 w 1012905"/>
                    <a:gd name="connsiteY3" fmla="*/ 508158 h 1536858"/>
                    <a:gd name="connsiteX4" fmla="*/ 0 w 1012905"/>
                    <a:gd name="connsiteY4" fmla="*/ 0 h 1536858"/>
                    <a:gd name="connsiteX0" fmla="*/ 0 w 1012905"/>
                    <a:gd name="connsiteY0" fmla="*/ 0 h 1536858"/>
                    <a:gd name="connsiteX1" fmla="*/ 1800 w 1012905"/>
                    <a:gd name="connsiteY1" fmla="*/ 1026794 h 1536858"/>
                    <a:gd name="connsiteX2" fmla="*/ 1012905 w 1012905"/>
                    <a:gd name="connsiteY2" fmla="*/ 1536858 h 1536858"/>
                    <a:gd name="connsiteX3" fmla="*/ 1012905 w 1012905"/>
                    <a:gd name="connsiteY3" fmla="*/ 515301 h 1536858"/>
                    <a:gd name="connsiteX4" fmla="*/ 0 w 1012905"/>
                    <a:gd name="connsiteY4" fmla="*/ 0 h 1536858"/>
                    <a:gd name="connsiteX0" fmla="*/ 0 w 1015259"/>
                    <a:gd name="connsiteY0" fmla="*/ 0 h 1536858"/>
                    <a:gd name="connsiteX1" fmla="*/ 1800 w 1015259"/>
                    <a:gd name="connsiteY1" fmla="*/ 1026794 h 1536858"/>
                    <a:gd name="connsiteX2" fmla="*/ 1012905 w 1015259"/>
                    <a:gd name="connsiteY2" fmla="*/ 1536858 h 1536858"/>
                    <a:gd name="connsiteX3" fmla="*/ 1015259 w 1015259"/>
                    <a:gd name="connsiteY3" fmla="*/ 510536 h 1536858"/>
                    <a:gd name="connsiteX4" fmla="*/ 0 w 1015259"/>
                    <a:gd name="connsiteY4" fmla="*/ 0 h 15368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5259" h="1536858">
                      <a:moveTo>
                        <a:pt x="0" y="0"/>
                      </a:moveTo>
                      <a:lnTo>
                        <a:pt x="1800" y="1026794"/>
                      </a:lnTo>
                      <a:lnTo>
                        <a:pt x="1012905" y="1536858"/>
                      </a:lnTo>
                      <a:cubicBezTo>
                        <a:pt x="1013690" y="1194751"/>
                        <a:pt x="1014474" y="852643"/>
                        <a:pt x="1015259" y="510536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EA0032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51" name="Freeform 50"/>
                <p:cNvSpPr/>
                <p:nvPr/>
              </p:nvSpPr>
              <p:spPr>
                <a:xfrm>
                  <a:off x="1800004" y="3902372"/>
                  <a:ext cx="783431" cy="680995"/>
                </a:xfrm>
                <a:custGeom>
                  <a:avLst/>
                  <a:gdLst>
                    <a:gd name="connsiteX0" fmla="*/ 0 w 1043940"/>
                    <a:gd name="connsiteY0" fmla="*/ 0 h 1021080"/>
                    <a:gd name="connsiteX1" fmla="*/ 1043940 w 1043940"/>
                    <a:gd name="connsiteY1" fmla="*/ 0 h 1021080"/>
                    <a:gd name="connsiteX2" fmla="*/ 1043940 w 1043940"/>
                    <a:gd name="connsiteY2" fmla="*/ 1021080 h 1021080"/>
                    <a:gd name="connsiteX3" fmla="*/ 7620 w 1043940"/>
                    <a:gd name="connsiteY3" fmla="*/ 1021080 h 1021080"/>
                    <a:gd name="connsiteX4" fmla="*/ 266700 w 1043940"/>
                    <a:gd name="connsiteY4" fmla="*/ 510540 h 1021080"/>
                    <a:gd name="connsiteX5" fmla="*/ 0 w 1043940"/>
                    <a:gd name="connsiteY5" fmla="*/ 0 h 1021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043940" h="1021080">
                      <a:moveTo>
                        <a:pt x="0" y="0"/>
                      </a:moveTo>
                      <a:lnTo>
                        <a:pt x="1043940" y="0"/>
                      </a:lnTo>
                      <a:lnTo>
                        <a:pt x="1043940" y="1021080"/>
                      </a:lnTo>
                      <a:lnTo>
                        <a:pt x="7620" y="1021080"/>
                      </a:lnTo>
                      <a:lnTo>
                        <a:pt x="266700" y="51054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2E5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56" name="Freeform 55"/>
                <p:cNvSpPr/>
                <p:nvPr/>
              </p:nvSpPr>
              <p:spPr bwMode="auto">
                <a:xfrm>
                  <a:off x="2987057" y="3725328"/>
                  <a:ext cx="2053456" cy="1199856"/>
                </a:xfrm>
                <a:custGeom>
                  <a:avLst/>
                  <a:gdLst>
                    <a:gd name="connsiteX0" fmla="*/ 0 w 3314700"/>
                    <a:gd name="connsiteY0" fmla="*/ 1498600 h 2540000"/>
                    <a:gd name="connsiteX1" fmla="*/ 0 w 3314700"/>
                    <a:gd name="connsiteY1" fmla="*/ 2540000 h 2540000"/>
                    <a:gd name="connsiteX2" fmla="*/ 3060700 w 3314700"/>
                    <a:gd name="connsiteY2" fmla="*/ 1003300 h 2540000"/>
                    <a:gd name="connsiteX3" fmla="*/ 3314700 w 3314700"/>
                    <a:gd name="connsiteY3" fmla="*/ 342900 h 2540000"/>
                    <a:gd name="connsiteX4" fmla="*/ 3022600 w 3314700"/>
                    <a:gd name="connsiteY4" fmla="*/ 0 h 2540000"/>
                    <a:gd name="connsiteX5" fmla="*/ 0 w 3314700"/>
                    <a:gd name="connsiteY5" fmla="*/ 1498600 h 2540000"/>
                    <a:gd name="connsiteX0" fmla="*/ 0 w 3314700"/>
                    <a:gd name="connsiteY0" fmla="*/ 1498600 h 2525713"/>
                    <a:gd name="connsiteX1" fmla="*/ 0 w 3314700"/>
                    <a:gd name="connsiteY1" fmla="*/ 2525713 h 2525713"/>
                    <a:gd name="connsiteX2" fmla="*/ 3060700 w 3314700"/>
                    <a:gd name="connsiteY2" fmla="*/ 1003300 h 2525713"/>
                    <a:gd name="connsiteX3" fmla="*/ 3314700 w 3314700"/>
                    <a:gd name="connsiteY3" fmla="*/ 342900 h 2525713"/>
                    <a:gd name="connsiteX4" fmla="*/ 3022600 w 3314700"/>
                    <a:gd name="connsiteY4" fmla="*/ 0 h 2525713"/>
                    <a:gd name="connsiteX5" fmla="*/ 0 w 3314700"/>
                    <a:gd name="connsiteY5" fmla="*/ 1498600 h 2525713"/>
                    <a:gd name="connsiteX0" fmla="*/ 0 w 3314700"/>
                    <a:gd name="connsiteY0" fmla="*/ 1498600 h 2525713"/>
                    <a:gd name="connsiteX1" fmla="*/ 0 w 3314700"/>
                    <a:gd name="connsiteY1" fmla="*/ 2525713 h 2525713"/>
                    <a:gd name="connsiteX2" fmla="*/ 3070225 w 3314700"/>
                    <a:gd name="connsiteY2" fmla="*/ 993775 h 2525713"/>
                    <a:gd name="connsiteX3" fmla="*/ 3314700 w 3314700"/>
                    <a:gd name="connsiteY3" fmla="*/ 342900 h 2525713"/>
                    <a:gd name="connsiteX4" fmla="*/ 3022600 w 3314700"/>
                    <a:gd name="connsiteY4" fmla="*/ 0 h 2525713"/>
                    <a:gd name="connsiteX5" fmla="*/ 0 w 3314700"/>
                    <a:gd name="connsiteY5" fmla="*/ 1498600 h 2525713"/>
                    <a:gd name="connsiteX0" fmla="*/ 0 w 3330575"/>
                    <a:gd name="connsiteY0" fmla="*/ 1498600 h 2525713"/>
                    <a:gd name="connsiteX1" fmla="*/ 0 w 3330575"/>
                    <a:gd name="connsiteY1" fmla="*/ 2525713 h 2525713"/>
                    <a:gd name="connsiteX2" fmla="*/ 3070225 w 3330575"/>
                    <a:gd name="connsiteY2" fmla="*/ 993775 h 2525713"/>
                    <a:gd name="connsiteX3" fmla="*/ 3330575 w 3330575"/>
                    <a:gd name="connsiteY3" fmla="*/ 349250 h 2525713"/>
                    <a:gd name="connsiteX4" fmla="*/ 3022600 w 3330575"/>
                    <a:gd name="connsiteY4" fmla="*/ 0 h 2525713"/>
                    <a:gd name="connsiteX5" fmla="*/ 0 w 3330575"/>
                    <a:gd name="connsiteY5" fmla="*/ 1498600 h 2525713"/>
                    <a:gd name="connsiteX0" fmla="*/ 0 w 3330575"/>
                    <a:gd name="connsiteY0" fmla="*/ 1524000 h 2551113"/>
                    <a:gd name="connsiteX1" fmla="*/ 0 w 3330575"/>
                    <a:gd name="connsiteY1" fmla="*/ 2551113 h 2551113"/>
                    <a:gd name="connsiteX2" fmla="*/ 3070225 w 3330575"/>
                    <a:gd name="connsiteY2" fmla="*/ 1019175 h 2551113"/>
                    <a:gd name="connsiteX3" fmla="*/ 3330575 w 3330575"/>
                    <a:gd name="connsiteY3" fmla="*/ 374650 h 2551113"/>
                    <a:gd name="connsiteX4" fmla="*/ 3070225 w 3330575"/>
                    <a:gd name="connsiteY4" fmla="*/ 0 h 2551113"/>
                    <a:gd name="connsiteX5" fmla="*/ 0 w 3330575"/>
                    <a:gd name="connsiteY5" fmla="*/ 1524000 h 2551113"/>
                    <a:gd name="connsiteX0" fmla="*/ 0 w 3330575"/>
                    <a:gd name="connsiteY0" fmla="*/ 1276350 h 2303463"/>
                    <a:gd name="connsiteX1" fmla="*/ 0 w 3330575"/>
                    <a:gd name="connsiteY1" fmla="*/ 2303463 h 2303463"/>
                    <a:gd name="connsiteX2" fmla="*/ 3070225 w 3330575"/>
                    <a:gd name="connsiteY2" fmla="*/ 771525 h 2303463"/>
                    <a:gd name="connsiteX3" fmla="*/ 3330575 w 3330575"/>
                    <a:gd name="connsiteY3" fmla="*/ 127000 h 2303463"/>
                    <a:gd name="connsiteX4" fmla="*/ 2574925 w 3330575"/>
                    <a:gd name="connsiteY4" fmla="*/ 0 h 2303463"/>
                    <a:gd name="connsiteX5" fmla="*/ 0 w 3330575"/>
                    <a:gd name="connsiteY5" fmla="*/ 1276350 h 2303463"/>
                    <a:gd name="connsiteX0" fmla="*/ 0 w 3070225"/>
                    <a:gd name="connsiteY0" fmla="*/ 1276350 h 2303463"/>
                    <a:gd name="connsiteX1" fmla="*/ 0 w 3070225"/>
                    <a:gd name="connsiteY1" fmla="*/ 2303463 h 2303463"/>
                    <a:gd name="connsiteX2" fmla="*/ 3070225 w 3070225"/>
                    <a:gd name="connsiteY2" fmla="*/ 771525 h 2303463"/>
                    <a:gd name="connsiteX3" fmla="*/ 2801938 w 3070225"/>
                    <a:gd name="connsiteY3" fmla="*/ 369887 h 2303463"/>
                    <a:gd name="connsiteX4" fmla="*/ 2574925 w 3070225"/>
                    <a:gd name="connsiteY4" fmla="*/ 0 h 2303463"/>
                    <a:gd name="connsiteX5" fmla="*/ 0 w 3070225"/>
                    <a:gd name="connsiteY5" fmla="*/ 1276350 h 2303463"/>
                    <a:gd name="connsiteX0" fmla="*/ 0 w 2801938"/>
                    <a:gd name="connsiteY0" fmla="*/ 1276350 h 2303463"/>
                    <a:gd name="connsiteX1" fmla="*/ 0 w 2801938"/>
                    <a:gd name="connsiteY1" fmla="*/ 2303463 h 2303463"/>
                    <a:gd name="connsiteX2" fmla="*/ 2565400 w 2801938"/>
                    <a:gd name="connsiteY2" fmla="*/ 1023938 h 2303463"/>
                    <a:gd name="connsiteX3" fmla="*/ 2801938 w 2801938"/>
                    <a:gd name="connsiteY3" fmla="*/ 369887 h 2303463"/>
                    <a:gd name="connsiteX4" fmla="*/ 2574925 w 2801938"/>
                    <a:gd name="connsiteY4" fmla="*/ 0 h 2303463"/>
                    <a:gd name="connsiteX5" fmla="*/ 0 w 2801938"/>
                    <a:gd name="connsiteY5" fmla="*/ 1276350 h 2303463"/>
                    <a:gd name="connsiteX0" fmla="*/ 0 w 2801938"/>
                    <a:gd name="connsiteY0" fmla="*/ 906463 h 1933576"/>
                    <a:gd name="connsiteX1" fmla="*/ 0 w 2801938"/>
                    <a:gd name="connsiteY1" fmla="*/ 1933576 h 1933576"/>
                    <a:gd name="connsiteX2" fmla="*/ 2565400 w 2801938"/>
                    <a:gd name="connsiteY2" fmla="*/ 654051 h 1933576"/>
                    <a:gd name="connsiteX3" fmla="*/ 2801938 w 2801938"/>
                    <a:gd name="connsiteY3" fmla="*/ 0 h 1933576"/>
                    <a:gd name="connsiteX4" fmla="*/ 1541463 w 2801938"/>
                    <a:gd name="connsiteY4" fmla="*/ 144463 h 1933576"/>
                    <a:gd name="connsiteX5" fmla="*/ 0 w 2801938"/>
                    <a:gd name="connsiteY5" fmla="*/ 906463 h 1933576"/>
                    <a:gd name="connsiteX0" fmla="*/ 0 w 2565400"/>
                    <a:gd name="connsiteY0" fmla="*/ 762000 h 1789113"/>
                    <a:gd name="connsiteX1" fmla="*/ 0 w 2565400"/>
                    <a:gd name="connsiteY1" fmla="*/ 1789113 h 1789113"/>
                    <a:gd name="connsiteX2" fmla="*/ 2565400 w 2565400"/>
                    <a:gd name="connsiteY2" fmla="*/ 509588 h 1789113"/>
                    <a:gd name="connsiteX3" fmla="*/ 1792288 w 2565400"/>
                    <a:gd name="connsiteY3" fmla="*/ 374649 h 1789113"/>
                    <a:gd name="connsiteX4" fmla="*/ 1541463 w 2565400"/>
                    <a:gd name="connsiteY4" fmla="*/ 0 h 1789113"/>
                    <a:gd name="connsiteX5" fmla="*/ 0 w 2565400"/>
                    <a:gd name="connsiteY5" fmla="*/ 762000 h 1789113"/>
                    <a:gd name="connsiteX0" fmla="*/ 0 w 1792288"/>
                    <a:gd name="connsiteY0" fmla="*/ 762000 h 1789113"/>
                    <a:gd name="connsiteX1" fmla="*/ 0 w 1792288"/>
                    <a:gd name="connsiteY1" fmla="*/ 1789113 h 1789113"/>
                    <a:gd name="connsiteX2" fmla="*/ 1531938 w 1792288"/>
                    <a:gd name="connsiteY2" fmla="*/ 1028701 h 1789113"/>
                    <a:gd name="connsiteX3" fmla="*/ 1792288 w 1792288"/>
                    <a:gd name="connsiteY3" fmla="*/ 374649 h 1789113"/>
                    <a:gd name="connsiteX4" fmla="*/ 1541463 w 1792288"/>
                    <a:gd name="connsiteY4" fmla="*/ 0 h 1789113"/>
                    <a:gd name="connsiteX5" fmla="*/ 0 w 1792288"/>
                    <a:gd name="connsiteY5" fmla="*/ 762000 h 17891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792288" h="1789113">
                      <a:moveTo>
                        <a:pt x="0" y="762000"/>
                      </a:moveTo>
                      <a:lnTo>
                        <a:pt x="0" y="1789113"/>
                      </a:lnTo>
                      <a:lnTo>
                        <a:pt x="1531938" y="1028701"/>
                      </a:lnTo>
                      <a:lnTo>
                        <a:pt x="1792288" y="374649"/>
                      </a:lnTo>
                      <a:lnTo>
                        <a:pt x="1541463" y="0"/>
                      </a:lnTo>
                      <a:lnTo>
                        <a:pt x="0" y="762000"/>
                      </a:lnTo>
                      <a:close/>
                    </a:path>
                  </a:pathLst>
                </a:custGeom>
                <a:solidFill>
                  <a:srgbClr val="FF436B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60" name="TextBox 23"/>
                <p:cNvSpPr txBox="1">
                  <a:spLocks noChangeArrowheads="1"/>
                </p:cNvSpPr>
                <p:nvPr/>
              </p:nvSpPr>
              <p:spPr bwMode="auto">
                <a:xfrm>
                  <a:off x="2037480" y="3950669"/>
                  <a:ext cx="458780" cy="55399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3000" b="1">
                      <a:solidFill>
                        <a:schemeClr val="bg1"/>
                      </a:solidFill>
                      <a:latin typeface="Verdana" panose="020B0604030504040204" pitchFamily="34" charset="0"/>
                    </a:rPr>
                    <a:t>4</a:t>
                  </a:r>
                </a:p>
              </p:txBody>
            </p:sp>
            <p:sp>
              <p:nvSpPr>
                <p:cNvPr id="64" name="Rectangle 30"/>
                <p:cNvSpPr>
                  <a:spLocks noChangeArrowheads="1"/>
                </p:cNvSpPr>
                <p:nvPr/>
              </p:nvSpPr>
              <p:spPr bwMode="auto">
                <a:xfrm rot="20620959">
                  <a:off x="2976341" y="4131351"/>
                  <a:ext cx="1775222" cy="36933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24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1pPr>
                  <a:lvl2pPr marL="742950" indent="-28575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2pPr>
                  <a:lvl3pPr marL="11430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3pPr>
                  <a:lvl4pPr marL="1600200" indent="-228600">
                    <a:spcBef>
                      <a:spcPct val="20000"/>
                    </a:spcBef>
                    <a:buFont typeface="Courier New" panose="02070309020205020404" pitchFamily="49" charset="0"/>
                    <a:buChar char="o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4pPr>
                  <a:lvl5pPr marL="2057400" indent="-228600">
                    <a:spcBef>
                      <a:spcPct val="20000"/>
                    </a:spcBef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20000"/>
                    </a:spcBef>
                    <a:spcAft>
                      <a:spcPct val="0"/>
                    </a:spcAft>
                    <a:buFont typeface="Arial" panose="020B0604020202020204" pitchFamily="34" charset="0"/>
                    <a:buChar char="•"/>
                    <a:defRPr sz="1600">
                      <a:solidFill>
                        <a:srgbClr val="7F7F7F"/>
                      </a:solidFill>
                      <a:latin typeface="Century Gothic" panose="020B0502020202020204" pitchFamily="34" charset="0"/>
                    </a:defRPr>
                  </a:lvl9pPr>
                </a:lstStyle>
                <a:p>
                  <a:pPr algn="ctr" eaLnBrk="1" hangingPunct="1">
                    <a:spcBef>
                      <a:spcPct val="0"/>
                    </a:spcBef>
                    <a:buFontTx/>
                    <a:buNone/>
                  </a:pPr>
                  <a:r>
                    <a:rPr lang="en-US" altLang="en-US" sz="1800" b="1" smtClean="0">
                      <a:solidFill>
                        <a:srgbClr val="FFFFFF"/>
                      </a:solidFill>
                      <a:latin typeface="+mj-lt"/>
                    </a:rPr>
                    <a:t>Tính trừu tượng</a:t>
                  </a:r>
                  <a:endParaRPr lang="en-US" altLang="en-US" sz="1800" b="1">
                    <a:solidFill>
                      <a:srgbClr val="FFFFFF"/>
                    </a:solidFill>
                    <a:latin typeface="+mj-lt"/>
                  </a:endParaRPr>
                </a:p>
              </p:txBody>
            </p:sp>
          </p:grpSp>
        </p:grpSp>
      </p:grpSp>
    </p:spTree>
    <p:custDataLst>
      <p:tags r:id="rId1"/>
    </p:custData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0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15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HIBERNATE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10" name="Group 2050"/>
          <p:cNvGrpSpPr>
            <a:grpSpLocks/>
          </p:cNvGrpSpPr>
          <p:nvPr/>
        </p:nvGrpSpPr>
        <p:grpSpPr bwMode="auto">
          <a:xfrm>
            <a:off x="1604425" y="2155900"/>
            <a:ext cx="5971528" cy="1188244"/>
            <a:chOff x="1255569" y="2509838"/>
            <a:chExt cx="8605659" cy="1710979"/>
          </a:xfrm>
        </p:grpSpPr>
        <p:sp>
          <p:nvSpPr>
            <p:cNvPr id="11" name="Rectangle 10"/>
            <p:cNvSpPr/>
            <p:nvPr/>
          </p:nvSpPr>
          <p:spPr>
            <a:xfrm>
              <a:off x="1734284" y="2509838"/>
              <a:ext cx="8126944" cy="942924"/>
            </a:xfrm>
            <a:prstGeom prst="rect">
              <a:avLst/>
            </a:prstGeom>
            <a:gradFill flip="none" rotWithShape="1">
              <a:gsLst>
                <a:gs pos="10000">
                  <a:srgbClr val="5789CB">
                    <a:shade val="30000"/>
                    <a:satMod val="115000"/>
                    <a:lumMod val="80000"/>
                  </a:srgbClr>
                </a:gs>
                <a:gs pos="50000">
                  <a:srgbClr val="5789CB">
                    <a:shade val="67500"/>
                    <a:satMod val="115000"/>
                  </a:srgbClr>
                </a:gs>
                <a:gs pos="100000">
                  <a:srgbClr val="5789CB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3" name="Freeform 12"/>
            <p:cNvSpPr/>
            <p:nvPr/>
          </p:nvSpPr>
          <p:spPr>
            <a:xfrm rot="349079">
              <a:off x="1255569" y="288487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4" name="Group 2048"/>
          <p:cNvGrpSpPr>
            <a:grpSpLocks/>
          </p:cNvGrpSpPr>
          <p:nvPr/>
        </p:nvGrpSpPr>
        <p:grpSpPr bwMode="auto">
          <a:xfrm>
            <a:off x="2547400" y="2798837"/>
            <a:ext cx="5028553" cy="1138238"/>
            <a:chOff x="2615119" y="3454400"/>
            <a:chExt cx="7245631" cy="1640652"/>
          </a:xfrm>
        </p:grpSpPr>
        <p:sp>
          <p:nvSpPr>
            <p:cNvPr id="15" name="Rectangle 14"/>
            <p:cNvSpPr/>
            <p:nvPr/>
          </p:nvSpPr>
          <p:spPr>
            <a:xfrm>
              <a:off x="3162385" y="3454400"/>
              <a:ext cx="6698365" cy="952470"/>
            </a:xfrm>
            <a:prstGeom prst="rect">
              <a:avLst/>
            </a:prstGeom>
            <a:gradFill flip="none" rotWithShape="1">
              <a:gsLst>
                <a:gs pos="10000">
                  <a:srgbClr val="2BD0D4">
                    <a:shade val="30000"/>
                    <a:satMod val="115000"/>
                    <a:lumMod val="80000"/>
                  </a:srgbClr>
                </a:gs>
                <a:gs pos="50000">
                  <a:srgbClr val="2BD0D4">
                    <a:shade val="67500"/>
                    <a:satMod val="115000"/>
                  </a:srgbClr>
                </a:gs>
                <a:gs pos="100000">
                  <a:srgbClr val="2BD0D4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6" name="Freeform 15"/>
            <p:cNvSpPr/>
            <p:nvPr/>
          </p:nvSpPr>
          <p:spPr>
            <a:xfrm rot="349079">
              <a:off x="2615119" y="3759107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Group 2047"/>
          <p:cNvGrpSpPr>
            <a:grpSpLocks/>
          </p:cNvGrpSpPr>
          <p:nvPr/>
        </p:nvGrpSpPr>
        <p:grpSpPr bwMode="auto">
          <a:xfrm>
            <a:off x="1940181" y="3457253"/>
            <a:ext cx="5635771" cy="1166813"/>
            <a:chOff x="1739442" y="4403725"/>
            <a:chExt cx="8121779" cy="1680321"/>
          </a:xfrm>
        </p:grpSpPr>
        <p:sp>
          <p:nvSpPr>
            <p:cNvPr id="19" name="Rectangle 18"/>
            <p:cNvSpPr/>
            <p:nvPr/>
          </p:nvSpPr>
          <p:spPr>
            <a:xfrm>
              <a:off x="2209577" y="4403725"/>
              <a:ext cx="7651644" cy="953325"/>
            </a:xfrm>
            <a:prstGeom prst="rect">
              <a:avLst/>
            </a:prstGeom>
            <a:gradFill flip="none" rotWithShape="1">
              <a:gsLst>
                <a:gs pos="10000">
                  <a:schemeClr val="bg1">
                    <a:shade val="30000"/>
                    <a:satMod val="115000"/>
                    <a:lumMod val="80000"/>
                  </a:schemeClr>
                </a:gs>
                <a:gs pos="50000">
                  <a:schemeClr val="bg1">
                    <a:shade val="67500"/>
                    <a:satMod val="11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0" name="Freeform 19"/>
            <p:cNvSpPr/>
            <p:nvPr/>
          </p:nvSpPr>
          <p:spPr>
            <a:xfrm rot="349079">
              <a:off x="1739442" y="4748101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21" name="Group 28"/>
          <p:cNvGrpSpPr>
            <a:grpSpLocks/>
          </p:cNvGrpSpPr>
          <p:nvPr/>
        </p:nvGrpSpPr>
        <p:grpSpPr bwMode="auto">
          <a:xfrm>
            <a:off x="2173544" y="1171253"/>
            <a:ext cx="5402409" cy="1488281"/>
            <a:chOff x="2075625" y="1090613"/>
            <a:chExt cx="7785678" cy="2144142"/>
          </a:xfrm>
        </p:grpSpPr>
        <p:sp>
          <p:nvSpPr>
            <p:cNvPr id="22" name="Rectangle 21"/>
            <p:cNvSpPr/>
            <p:nvPr/>
          </p:nvSpPr>
          <p:spPr>
            <a:xfrm>
              <a:off x="2676179" y="1562324"/>
              <a:ext cx="7185124" cy="951999"/>
            </a:xfrm>
            <a:prstGeom prst="rect">
              <a:avLst/>
            </a:prstGeom>
            <a:gradFill flip="none" rotWithShape="1">
              <a:gsLst>
                <a:gs pos="10000">
                  <a:srgbClr val="FFC456">
                    <a:shade val="30000"/>
                    <a:satMod val="115000"/>
                    <a:lumMod val="80000"/>
                  </a:srgbClr>
                </a:gs>
                <a:gs pos="50000">
                  <a:srgbClr val="FFC456">
                    <a:shade val="67500"/>
                    <a:satMod val="115000"/>
                  </a:srgbClr>
                </a:gs>
                <a:gs pos="100000">
                  <a:srgbClr val="FFC456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23" name="Freeform 22"/>
            <p:cNvSpPr/>
            <p:nvPr/>
          </p:nvSpPr>
          <p:spPr>
            <a:xfrm rot="349079">
              <a:off x="2075625" y="1898810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lumMod val="56000"/>
                    <a:lumOff val="44000"/>
                    <a:alpha val="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2676179" y="1090613"/>
              <a:ext cx="1190813" cy="1418564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FFC456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25" name="Freeform 24"/>
          <p:cNvSpPr/>
          <p:nvPr/>
        </p:nvSpPr>
        <p:spPr>
          <a:xfrm>
            <a:off x="1935419" y="1816571"/>
            <a:ext cx="826294" cy="984647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5789CB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6" name="Freeform 25"/>
          <p:cNvSpPr/>
          <p:nvPr/>
        </p:nvSpPr>
        <p:spPr>
          <a:xfrm>
            <a:off x="2927209" y="2472606"/>
            <a:ext cx="826294" cy="984647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2BD0D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7" name="Freeform 26"/>
          <p:cNvSpPr/>
          <p:nvPr/>
        </p:nvSpPr>
        <p:spPr>
          <a:xfrm>
            <a:off x="2266412" y="3128640"/>
            <a:ext cx="826294" cy="985838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rgbClr val="EEEEEE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28" name="TextBox 27"/>
          <p:cNvSpPr txBox="1"/>
          <p:nvPr/>
        </p:nvSpPr>
        <p:spPr>
          <a:xfrm>
            <a:off x="2737378" y="1452511"/>
            <a:ext cx="435369" cy="361334"/>
          </a:xfrm>
          <a:prstGeom prst="rect">
            <a:avLst/>
          </a:prstGeom>
          <a:noFill/>
        </p:spPr>
        <p:txBody>
          <a:bodyPr wrap="none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sz="27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01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058480" y="2099009"/>
            <a:ext cx="435369" cy="361334"/>
          </a:xfrm>
          <a:prstGeom prst="rect">
            <a:avLst/>
          </a:prstGeom>
          <a:noFill/>
        </p:spPr>
        <p:txBody>
          <a:bodyPr wrap="none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sz="27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02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82242" y="2748341"/>
            <a:ext cx="435369" cy="361334"/>
          </a:xfrm>
          <a:prstGeom prst="rect">
            <a:avLst/>
          </a:prstGeom>
          <a:noFill/>
        </p:spPr>
        <p:txBody>
          <a:bodyPr wrap="none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sz="27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03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402503" y="3420806"/>
            <a:ext cx="435369" cy="361334"/>
          </a:xfrm>
          <a:prstGeom prst="rect">
            <a:avLst/>
          </a:prstGeom>
          <a:noFill/>
        </p:spPr>
        <p:txBody>
          <a:bodyPr wrap="none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sz="27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04</a:t>
            </a:r>
          </a:p>
        </p:txBody>
      </p:sp>
      <p:sp>
        <p:nvSpPr>
          <p:cNvPr id="33" name="Rectangle 36"/>
          <p:cNvSpPr>
            <a:spLocks noChangeArrowheads="1"/>
          </p:cNvSpPr>
          <p:nvPr/>
        </p:nvSpPr>
        <p:spPr bwMode="auto">
          <a:xfrm>
            <a:off x="3399989" y="1531444"/>
            <a:ext cx="4165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vi-VN" sz="1600" b="1" dirty="0">
                <a:solidFill>
                  <a:srgbClr val="7E4E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Cung cấp các API đơn giản để lưu trữ, truy xuất trực tiếp các đối tượng Java và CSDL</a:t>
            </a:r>
            <a:endParaRPr lang="en-US" altLang="en-US" sz="1600" b="1">
              <a:solidFill>
                <a:srgbClr val="7E4E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5" name="Rectangle 38"/>
          <p:cNvSpPr>
            <a:spLocks noChangeArrowheads="1"/>
          </p:cNvSpPr>
          <p:nvPr/>
        </p:nvSpPr>
        <p:spPr bwMode="auto">
          <a:xfrm>
            <a:off x="3410602" y="2192008"/>
            <a:ext cx="416535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en-US" sz="1600" b="1">
                <a:solidFill>
                  <a:schemeClr val="bg1"/>
                </a:solidFill>
                <a:latin typeface="+mj-lt"/>
              </a:rPr>
              <a:t>Nếu có bất kỳ thay đổi nào trong CSDL thì chỉ cần thay đổi file XML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606948" y="2841016"/>
            <a:ext cx="39583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vi-VN" sz="1600" b="1">
                <a:solidFill>
                  <a:schemeClr val="tx1">
                    <a:lumMod val="85000"/>
                    <a:lumOff val="15000"/>
                  </a:schemeClr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Cung cấp đầy đủ các tiện ích, tính năng truy vấn dữ liệu đơn giản, hiệu quả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99989" y="3498274"/>
            <a:ext cx="416535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vi-VN" sz="16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Thao tác, xử lý được các quan hệ phức tạp của các đối tượng trong CSDL</a:t>
            </a:r>
            <a:endParaRPr 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grpSp>
        <p:nvGrpSpPr>
          <p:cNvPr id="40" name="Group 30"/>
          <p:cNvGrpSpPr>
            <a:grpSpLocks/>
          </p:cNvGrpSpPr>
          <p:nvPr/>
        </p:nvGrpSpPr>
        <p:grpSpPr bwMode="auto">
          <a:xfrm>
            <a:off x="2694496" y="3790628"/>
            <a:ext cx="4860674" cy="1495425"/>
            <a:chOff x="3125286" y="4883150"/>
            <a:chExt cx="7002847" cy="2155097"/>
          </a:xfrm>
        </p:grpSpPr>
        <p:sp>
          <p:nvSpPr>
            <p:cNvPr id="41" name="Rectangle 40"/>
            <p:cNvSpPr/>
            <p:nvPr/>
          </p:nvSpPr>
          <p:spPr>
            <a:xfrm>
              <a:off x="3619307" y="5349859"/>
              <a:ext cx="6508826" cy="952292"/>
            </a:xfrm>
            <a:prstGeom prst="rect">
              <a:avLst/>
            </a:prstGeom>
            <a:gradFill flip="none" rotWithShape="1">
              <a:gsLst>
                <a:gs pos="10000">
                  <a:srgbClr val="E9BD98">
                    <a:shade val="30000"/>
                    <a:satMod val="115000"/>
                    <a:lumMod val="80000"/>
                  </a:srgbClr>
                </a:gs>
                <a:gs pos="50000">
                  <a:srgbClr val="E9BD98">
                    <a:shade val="67500"/>
                    <a:satMod val="115000"/>
                  </a:srgbClr>
                </a:gs>
                <a:gs pos="100000">
                  <a:srgbClr val="E9BD98">
                    <a:shade val="100000"/>
                    <a:satMod val="115000"/>
                  </a:srgbClr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2" name="Freeform 41"/>
            <p:cNvSpPr/>
            <p:nvPr/>
          </p:nvSpPr>
          <p:spPr>
            <a:xfrm rot="349079">
              <a:off x="3125286" y="5702302"/>
              <a:ext cx="2308247" cy="1335945"/>
            </a:xfrm>
            <a:custGeom>
              <a:avLst/>
              <a:gdLst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706582 h 1482436"/>
                <a:gd name="connsiteX1" fmla="*/ 2410691 w 2410691"/>
                <a:gd name="connsiteY1" fmla="*/ 1482436 h 1482436"/>
                <a:gd name="connsiteX2" fmla="*/ 2092037 w 2410691"/>
                <a:gd name="connsiteY2" fmla="*/ 512618 h 1482436"/>
                <a:gd name="connsiteX3" fmla="*/ 1510146 w 2410691"/>
                <a:gd name="connsiteY3" fmla="*/ 0 h 1482436"/>
                <a:gd name="connsiteX4" fmla="*/ 0 w 2410691"/>
                <a:gd name="connsiteY4" fmla="*/ 706582 h 1482436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092037 w 2410691"/>
                <a:gd name="connsiteY2" fmla="*/ 6793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695884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94791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  <a:gd name="connsiteX0" fmla="*/ 0 w 2410691"/>
                <a:gd name="connsiteY0" fmla="*/ 873270 h 1649124"/>
                <a:gd name="connsiteX1" fmla="*/ 2410691 w 2410691"/>
                <a:gd name="connsiteY1" fmla="*/ 1649124 h 1649124"/>
                <a:gd name="connsiteX2" fmla="*/ 2192050 w 2410691"/>
                <a:gd name="connsiteY2" fmla="*/ 641206 h 1649124"/>
                <a:gd name="connsiteX3" fmla="*/ 1548133 w 2410691"/>
                <a:gd name="connsiteY3" fmla="*/ 0 h 1649124"/>
                <a:gd name="connsiteX4" fmla="*/ 0 w 2410691"/>
                <a:gd name="connsiteY4" fmla="*/ 873270 h 1649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410691" h="1649124">
                  <a:moveTo>
                    <a:pt x="0" y="873270"/>
                  </a:moveTo>
                  <a:cubicBezTo>
                    <a:pt x="910244" y="895668"/>
                    <a:pt x="1812867" y="1238106"/>
                    <a:pt x="2410691" y="1649124"/>
                  </a:cubicBezTo>
                  <a:lnTo>
                    <a:pt x="2192050" y="641206"/>
                  </a:lnTo>
                  <a:cubicBezTo>
                    <a:pt x="2107623" y="436996"/>
                    <a:pt x="1951647" y="226118"/>
                    <a:pt x="1548133" y="0"/>
                  </a:cubicBezTo>
                  <a:cubicBezTo>
                    <a:pt x="1073296" y="254397"/>
                    <a:pt x="838819" y="413663"/>
                    <a:pt x="0" y="87327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lumMod val="57000"/>
                  </a:schemeClr>
                </a:gs>
                <a:gs pos="66000">
                  <a:schemeClr val="bg1">
                    <a:shade val="67500"/>
                    <a:satMod val="115000"/>
                    <a:alpha val="10000"/>
                    <a:lumMod val="56000"/>
                    <a:lumOff val="44000"/>
                  </a:schemeClr>
                </a:gs>
                <a:gs pos="100000">
                  <a:schemeClr val="bg1">
                    <a:shade val="100000"/>
                    <a:satMod val="115000"/>
                    <a:alpha val="0"/>
                    <a:lumMod val="0"/>
                    <a:lumOff val="100000"/>
                  </a:schemeClr>
                </a:gs>
              </a:gsLst>
              <a:lin ang="600000" scaled="0"/>
              <a:tileRect/>
            </a:gradFill>
            <a:ln w="3175"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 dirty="0">
                <a:solidFill>
                  <a:prstClr val="white"/>
                </a:solidFill>
              </a:endParaRPr>
            </a:p>
          </p:txBody>
        </p:sp>
        <p:sp>
          <p:nvSpPr>
            <p:cNvPr id="43" name="Freeform 42"/>
            <p:cNvSpPr/>
            <p:nvPr/>
          </p:nvSpPr>
          <p:spPr>
            <a:xfrm>
              <a:off x="3617592" y="4883150"/>
              <a:ext cx="1190454" cy="1419000"/>
            </a:xfrm>
            <a:custGeom>
              <a:avLst/>
              <a:gdLst>
                <a:gd name="connsiteX0" fmla="*/ 0 w 1190625"/>
                <a:gd name="connsiteY0" fmla="*/ 1419225 h 1419225"/>
                <a:gd name="connsiteX1" fmla="*/ 0 w 1190625"/>
                <a:gd name="connsiteY1" fmla="*/ 471487 h 1419225"/>
                <a:gd name="connsiteX2" fmla="*/ 957262 w 1190625"/>
                <a:gd name="connsiteY2" fmla="*/ 0 h 1419225"/>
                <a:gd name="connsiteX3" fmla="*/ 1190625 w 1190625"/>
                <a:gd name="connsiteY3" fmla="*/ 347662 h 1419225"/>
                <a:gd name="connsiteX4" fmla="*/ 947737 w 1190625"/>
                <a:gd name="connsiteY4" fmla="*/ 952500 h 1419225"/>
                <a:gd name="connsiteX5" fmla="*/ 0 w 1190625"/>
                <a:gd name="connsiteY5" fmla="*/ 1419225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0625" h="1419225">
                  <a:moveTo>
                    <a:pt x="0" y="1419225"/>
                  </a:moveTo>
                  <a:lnTo>
                    <a:pt x="0" y="471487"/>
                  </a:lnTo>
                  <a:lnTo>
                    <a:pt x="957262" y="0"/>
                  </a:lnTo>
                  <a:lnTo>
                    <a:pt x="1190625" y="347662"/>
                  </a:lnTo>
                  <a:lnTo>
                    <a:pt x="947737" y="952500"/>
                  </a:lnTo>
                  <a:lnTo>
                    <a:pt x="0" y="1419225"/>
                  </a:lnTo>
                  <a:close/>
                </a:path>
              </a:pathLst>
            </a:custGeom>
            <a:solidFill>
              <a:srgbClr val="E9BD9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44" name="TextBox 43"/>
          <p:cNvSpPr txBox="1"/>
          <p:nvPr/>
        </p:nvSpPr>
        <p:spPr>
          <a:xfrm>
            <a:off x="3189640" y="4073127"/>
            <a:ext cx="435369" cy="361334"/>
          </a:xfrm>
          <a:prstGeom prst="rect">
            <a:avLst/>
          </a:prstGeom>
          <a:noFill/>
        </p:spPr>
        <p:txBody>
          <a:bodyPr wrap="none">
            <a:prstTxWarp prst="textPlain">
              <a:avLst/>
            </a:prstTxWarp>
            <a:spAutoFit/>
            <a:scene3d>
              <a:camera prst="perspectiveHeroicExtremeRightFacing">
                <a:rot lat="1985136" lon="19620348" rev="206230"/>
              </a:camera>
              <a:lightRig rig="threePt" dir="t"/>
            </a:scene3d>
          </a:bodyPr>
          <a:lstStyle/>
          <a:p>
            <a:pPr>
              <a:defRPr/>
            </a:pPr>
            <a:r>
              <a:rPr lang="en-US" sz="2700" b="1" dirty="0">
                <a:solidFill>
                  <a:schemeClr val="bg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05</a:t>
            </a:r>
          </a:p>
        </p:txBody>
      </p:sp>
      <p:pic>
        <p:nvPicPr>
          <p:cNvPr id="45" name="Picture 345" descr="shadow_1_m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1411"/>
          <a:stretch>
            <a:fillRect/>
          </a:stretch>
        </p:blipFill>
        <p:spPr bwMode="gray">
          <a:xfrm>
            <a:off x="7491418" y="573560"/>
            <a:ext cx="84535" cy="52601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7" name="Rectangle 44"/>
          <p:cNvSpPr>
            <a:spLocks noChangeArrowheads="1"/>
          </p:cNvSpPr>
          <p:nvPr/>
        </p:nvSpPr>
        <p:spPr bwMode="auto">
          <a:xfrm>
            <a:off x="3584787" y="4149513"/>
            <a:ext cx="397182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rgbClr val="7F7F7F"/>
                </a:solidFill>
                <a:latin typeface="Century Gothic" panose="020B0502020202020204" pitchFamily="34" charset="0"/>
              </a:defRPr>
            </a:lvl1pPr>
            <a:lvl2pPr marL="742950" indent="-28575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3pPr>
            <a:lvl4pPr marL="1600200" indent="-228600">
              <a:spcBef>
                <a:spcPct val="20000"/>
              </a:spcBef>
              <a:buFont typeface="Courier New" panose="02070309020205020404" pitchFamily="49" charset="0"/>
              <a:buChar char="o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600">
                <a:solidFill>
                  <a:srgbClr val="7F7F7F"/>
                </a:solidFill>
                <a:latin typeface="Century Gothic" panose="020B0502020202020204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vi-VN" altLang="en-US" sz="1600" b="1">
                <a:solidFill>
                  <a:srgbClr val="2424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Giảm thiểu sự truy cập đến CSDL </a:t>
            </a:r>
            <a:r>
              <a:rPr lang="vi-VN" altLang="en-US" sz="1600" b="1" smtClean="0">
                <a:solidFill>
                  <a:srgbClr val="2424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mức </a:t>
            </a:r>
            <a:r>
              <a:rPr lang="vi-VN" altLang="en-US" sz="1600" b="1">
                <a:solidFill>
                  <a:srgbClr val="242424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thấp nhất nhờ có chiến lược tìm, nạp thông minh</a:t>
            </a:r>
            <a:endParaRPr lang="en-US" altLang="en-US" sz="1600" b="1">
              <a:solidFill>
                <a:srgbClr val="242424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14909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500">
        <p15:prstTrans prst="fallOve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800" decel="100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800" decel="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33" grpId="0"/>
      <p:bldP spid="35" grpId="0"/>
      <p:bldP spid="37" grpId="0"/>
      <p:bldP spid="39" grpId="0"/>
      <p:bldP spid="44" grpId="0"/>
      <p:bldP spid="4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16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10" name="Group 3"/>
          <p:cNvGrpSpPr>
            <a:grpSpLocks/>
          </p:cNvGrpSpPr>
          <p:nvPr/>
        </p:nvGrpSpPr>
        <p:grpSpPr bwMode="auto">
          <a:xfrm>
            <a:off x="2015832" y="1314451"/>
            <a:ext cx="571500" cy="498872"/>
            <a:chOff x="1110" y="2656"/>
            <a:chExt cx="1549" cy="1351"/>
          </a:xfrm>
        </p:grpSpPr>
        <p:sp>
          <p:nvSpPr>
            <p:cNvPr id="11" name="AutoShape 4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3" name="AutoShape 5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4" name="AutoShape 6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/>
            </a:p>
          </p:txBody>
        </p:sp>
      </p:grpSp>
      <p:grpSp>
        <p:nvGrpSpPr>
          <p:cNvPr id="15" name="Group 7"/>
          <p:cNvGrpSpPr>
            <a:grpSpLocks/>
          </p:cNvGrpSpPr>
          <p:nvPr/>
        </p:nvGrpSpPr>
        <p:grpSpPr bwMode="auto">
          <a:xfrm>
            <a:off x="2015832" y="2000251"/>
            <a:ext cx="571500" cy="498872"/>
            <a:chOff x="3174" y="2656"/>
            <a:chExt cx="1549" cy="1351"/>
          </a:xfrm>
        </p:grpSpPr>
        <p:sp>
          <p:nvSpPr>
            <p:cNvPr id="16" name="AutoShape 8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8" name="AutoShape 9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9" name="AutoShape 10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/>
            </a:p>
          </p:txBody>
        </p:sp>
      </p:grpSp>
      <p:sp>
        <p:nvSpPr>
          <p:cNvPr id="20" name="Line 11"/>
          <p:cNvSpPr>
            <a:spLocks noChangeShapeType="1"/>
          </p:cNvSpPr>
          <p:nvPr/>
        </p:nvSpPr>
        <p:spPr bwMode="auto">
          <a:xfrm flipV="1">
            <a:off x="2473032" y="1757600"/>
            <a:ext cx="5029200" cy="1404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1" name="Text Box 12"/>
          <p:cNvSpPr txBox="1">
            <a:spLocks noChangeArrowheads="1"/>
          </p:cNvSpPr>
          <p:nvPr/>
        </p:nvSpPr>
        <p:spPr bwMode="auto">
          <a:xfrm>
            <a:off x="2644482" y="1371600"/>
            <a:ext cx="5010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Quản lý sự phụ thuộc dependencies </a:t>
            </a:r>
            <a:r>
              <a:rPr lang="vi-VN" sz="1800" b="1">
                <a:latin typeface="Calibri Light" panose="020F0302020204030204" pitchFamily="34" charset="0"/>
                <a:cs typeface="Calibri Light" panose="020F0302020204030204" pitchFamily="34" charset="0"/>
              </a:rPr>
              <a:t>như </a:t>
            </a:r>
            <a:r>
              <a:rPr lang="vi-VN" sz="1800" b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thư</a:t>
            </a:r>
            <a:r>
              <a:rPr lang="en-US" sz="1800" b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 viện</a:t>
            </a:r>
            <a:endParaRPr lang="en-US" altLang="en-US" sz="1800" b="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2" name="Text Box 13"/>
          <p:cNvSpPr txBox="1">
            <a:spLocks noChangeArrowheads="1"/>
          </p:cNvSpPr>
          <p:nvPr/>
        </p:nvSpPr>
        <p:spPr bwMode="gray">
          <a:xfrm>
            <a:off x="2139771" y="13882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3" name="Line 14"/>
          <p:cNvSpPr>
            <a:spLocks noChangeShapeType="1"/>
          </p:cNvSpPr>
          <p:nvPr/>
        </p:nvSpPr>
        <p:spPr bwMode="auto">
          <a:xfrm flipV="1">
            <a:off x="2473032" y="2433478"/>
            <a:ext cx="5029200" cy="23971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24" name="Text Box 15"/>
          <p:cNvSpPr txBox="1">
            <a:spLocks noChangeArrowheads="1"/>
          </p:cNvSpPr>
          <p:nvPr/>
        </p:nvSpPr>
        <p:spPr bwMode="auto">
          <a:xfrm>
            <a:off x="2644482" y="2057400"/>
            <a:ext cx="5010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1800" b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X</a:t>
            </a:r>
            <a:r>
              <a:rPr lang="en-US" sz="1800" b="1">
                <a:latin typeface="Calibri Light" panose="020F0302020204030204" pitchFamily="34" charset="0"/>
                <a:cs typeface="Calibri Light" panose="020F0302020204030204" pitchFamily="34" charset="0"/>
              </a:rPr>
              <a:t>â</a:t>
            </a:r>
            <a:r>
              <a:rPr lang="vi-VN" sz="1800" b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y </a:t>
            </a:r>
            <a:r>
              <a:rPr lang="vi-VN" sz="1800" b="1" dirty="0">
                <a:latin typeface="Calibri Light" panose="020F0302020204030204" pitchFamily="34" charset="0"/>
                <a:cs typeface="Calibri Light" panose="020F0302020204030204" pitchFamily="34" charset="0"/>
              </a:rPr>
              <a:t>dựng một hoặc nhiều dự án đơn giản</a:t>
            </a:r>
            <a:endParaRPr lang="en-US" altLang="en-US" sz="1800" b="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25" name="Text Box 16"/>
          <p:cNvSpPr txBox="1">
            <a:spLocks noChangeArrowheads="1"/>
          </p:cNvSpPr>
          <p:nvPr/>
        </p:nvSpPr>
        <p:spPr bwMode="gray">
          <a:xfrm>
            <a:off x="2139771" y="2074069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26" name="Group 17"/>
          <p:cNvGrpSpPr>
            <a:grpSpLocks/>
          </p:cNvGrpSpPr>
          <p:nvPr/>
        </p:nvGrpSpPr>
        <p:grpSpPr bwMode="auto">
          <a:xfrm>
            <a:off x="2015832" y="2669382"/>
            <a:ext cx="571500" cy="498872"/>
            <a:chOff x="1110" y="2656"/>
            <a:chExt cx="1549" cy="1351"/>
          </a:xfrm>
        </p:grpSpPr>
        <p:sp>
          <p:nvSpPr>
            <p:cNvPr id="27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8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9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/>
            </a:p>
          </p:txBody>
        </p:sp>
      </p:grpSp>
      <p:grpSp>
        <p:nvGrpSpPr>
          <p:cNvPr id="30" name="Group 21"/>
          <p:cNvGrpSpPr>
            <a:grpSpLocks/>
          </p:cNvGrpSpPr>
          <p:nvPr/>
        </p:nvGrpSpPr>
        <p:grpSpPr bwMode="auto">
          <a:xfrm>
            <a:off x="2015832" y="3355182"/>
            <a:ext cx="571500" cy="498872"/>
            <a:chOff x="3174" y="2656"/>
            <a:chExt cx="1549" cy="1351"/>
          </a:xfrm>
        </p:grpSpPr>
        <p:sp>
          <p:nvSpPr>
            <p:cNvPr id="31" name="AutoShape 22"/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2" name="AutoShape 23"/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3" name="AutoShape 24"/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/>
            </a:p>
          </p:txBody>
        </p:sp>
      </p:grpSp>
      <p:sp>
        <p:nvSpPr>
          <p:cNvPr id="34" name="Line 25"/>
          <p:cNvSpPr>
            <a:spLocks noChangeShapeType="1"/>
          </p:cNvSpPr>
          <p:nvPr/>
        </p:nvSpPr>
        <p:spPr bwMode="auto">
          <a:xfrm flipV="1">
            <a:off x="2473032" y="3117279"/>
            <a:ext cx="5029200" cy="9301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5" name="Text Box 26"/>
          <p:cNvSpPr txBox="1">
            <a:spLocks noChangeArrowheads="1"/>
          </p:cNvSpPr>
          <p:nvPr/>
        </p:nvSpPr>
        <p:spPr bwMode="auto">
          <a:xfrm>
            <a:off x="2644482" y="2726531"/>
            <a:ext cx="5010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sz="1800" b="1" dirty="0">
                <a:latin typeface="+mj-lt"/>
              </a:rPr>
              <a:t>Tập trung vào tự động hóa</a:t>
            </a:r>
            <a:endParaRPr lang="en-US" altLang="en-US" sz="1800" b="1">
              <a:latin typeface="+mj-lt"/>
            </a:endParaRPr>
          </a:p>
        </p:txBody>
      </p:sp>
      <p:sp>
        <p:nvSpPr>
          <p:cNvPr id="36" name="Text Box 27"/>
          <p:cNvSpPr txBox="1">
            <a:spLocks noChangeArrowheads="1"/>
          </p:cNvSpPr>
          <p:nvPr/>
        </p:nvSpPr>
        <p:spPr bwMode="gray">
          <a:xfrm>
            <a:off x="2139771" y="27432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37" name="Line 28"/>
          <p:cNvSpPr>
            <a:spLocks noChangeShapeType="1"/>
          </p:cNvSpPr>
          <p:nvPr/>
        </p:nvSpPr>
        <p:spPr bwMode="auto">
          <a:xfrm flipV="1">
            <a:off x="2473032" y="3768619"/>
            <a:ext cx="5029200" cy="43762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38" name="Text Box 29"/>
          <p:cNvSpPr txBox="1">
            <a:spLocks noChangeArrowheads="1"/>
          </p:cNvSpPr>
          <p:nvPr/>
        </p:nvSpPr>
        <p:spPr bwMode="auto">
          <a:xfrm>
            <a:off x="2644482" y="3412331"/>
            <a:ext cx="320159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None/>
            </a:pPr>
            <a:r>
              <a:rPr lang="en-US" sz="1800" b="1" dirty="0">
                <a:latin typeface="+mj-lt"/>
              </a:rPr>
              <a:t>Quản lý Plugin, hỗ trợ build</a:t>
            </a:r>
          </a:p>
        </p:txBody>
      </p:sp>
      <p:sp>
        <p:nvSpPr>
          <p:cNvPr id="39" name="Text Box 30"/>
          <p:cNvSpPr txBox="1">
            <a:spLocks noChangeArrowheads="1"/>
          </p:cNvSpPr>
          <p:nvPr/>
        </p:nvSpPr>
        <p:spPr bwMode="gray">
          <a:xfrm>
            <a:off x="2139771" y="3429000"/>
            <a:ext cx="31290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47" name="Group 17"/>
          <p:cNvGrpSpPr>
            <a:grpSpLocks/>
          </p:cNvGrpSpPr>
          <p:nvPr/>
        </p:nvGrpSpPr>
        <p:grpSpPr bwMode="auto">
          <a:xfrm>
            <a:off x="2015832" y="4026761"/>
            <a:ext cx="571500" cy="498872"/>
            <a:chOff x="1110" y="2656"/>
            <a:chExt cx="1549" cy="1351"/>
          </a:xfrm>
        </p:grpSpPr>
        <p:sp>
          <p:nvSpPr>
            <p:cNvPr id="48" name="AutoShape 18"/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49" name="AutoShape 19"/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50" name="AutoShape 20"/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6"/>
                <a:gd name="vf" fmla="val 115470"/>
              </a:avLst>
            </a:prstGeom>
            <a:gradFill rotWithShape="1">
              <a:gsLst>
                <a:gs pos="0">
                  <a:schemeClr val="accent2">
                    <a:gamma/>
                    <a:shade val="46275"/>
                    <a:invGamma/>
                  </a:schemeClr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1350"/>
            </a:p>
          </p:txBody>
        </p:sp>
      </p:grpSp>
      <p:sp>
        <p:nvSpPr>
          <p:cNvPr id="51" name="Line 25"/>
          <p:cNvSpPr>
            <a:spLocks noChangeShapeType="1"/>
          </p:cNvSpPr>
          <p:nvPr/>
        </p:nvSpPr>
        <p:spPr bwMode="auto">
          <a:xfrm flipV="1">
            <a:off x="2473032" y="4469911"/>
            <a:ext cx="5029200" cy="14049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1350"/>
          </a:p>
        </p:txBody>
      </p:sp>
      <p:sp>
        <p:nvSpPr>
          <p:cNvPr id="52" name="Text Box 26"/>
          <p:cNvSpPr txBox="1">
            <a:spLocks noChangeArrowheads="1"/>
          </p:cNvSpPr>
          <p:nvPr/>
        </p:nvSpPr>
        <p:spPr bwMode="auto">
          <a:xfrm>
            <a:off x="2644482" y="4083910"/>
            <a:ext cx="501015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vi-VN" sz="1800" b="1" smtClean="0">
                <a:latin typeface="Calibri Light" panose="020F0302020204030204" pitchFamily="34" charset="0"/>
                <a:cs typeface="Calibri Light" panose="020F0302020204030204" pitchFamily="34" charset="0"/>
              </a:rPr>
              <a:t>Cấu </a:t>
            </a:r>
            <a:r>
              <a:rPr lang="vi-VN" sz="1800" b="1">
                <a:latin typeface="Calibri Light" panose="020F0302020204030204" pitchFamily="34" charset="0"/>
                <a:cs typeface="Calibri Light" panose="020F0302020204030204" pitchFamily="34" charset="0"/>
              </a:rPr>
              <a:t>hình đơn giản, dễ sử dụng theo tiêu chuẩn chung</a:t>
            </a:r>
            <a:endParaRPr lang="en-US" altLang="en-US" sz="1800" b="1"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53" name="Text Box 27"/>
          <p:cNvSpPr txBox="1">
            <a:spLocks noChangeArrowheads="1"/>
          </p:cNvSpPr>
          <p:nvPr/>
        </p:nvSpPr>
        <p:spPr bwMode="gray">
          <a:xfrm>
            <a:off x="2139770" y="4100579"/>
            <a:ext cx="31290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</a:pPr>
            <a:r>
              <a:rPr lang="en-US" altLang="en-US" sz="1800" b="1" smtClean="0">
                <a:solidFill>
                  <a:schemeClr val="bg1"/>
                </a:solidFill>
              </a:rPr>
              <a:t>5</a:t>
            </a:r>
            <a:endParaRPr lang="en-US" altLang="en-US" sz="1800" b="1">
              <a:solidFill>
                <a:schemeClr val="bg1"/>
              </a:solidFill>
            </a:endParaRPr>
          </a:p>
        </p:txBody>
      </p:sp>
      <p:sp>
        <p:nvSpPr>
          <p:cNvPr id="5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MAVEN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1995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17</a:t>
            </a:r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11" name="Date Placeholder 5"/>
          <p:cNvSpPr txBox="1">
            <a:spLocks/>
          </p:cNvSpPr>
          <p:nvPr/>
        </p:nvSpPr>
        <p:spPr>
          <a:xfrm>
            <a:off x="6450384" y="5302930"/>
            <a:ext cx="2133600" cy="179680"/>
          </a:xfrm>
          <a:prstGeom prst="rect">
            <a:avLst/>
          </a:prstGeom>
        </p:spPr>
        <p:txBody>
          <a:bodyPr vert="horz" rtlCol="0"/>
          <a:lstStyle>
            <a:defPPr>
              <a:defRPr lang="en-US"/>
            </a:defPPr>
            <a:lvl1pPr marL="0" lvl="0" algn="r" rtl="0">
              <a:defRPr lang="en-US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defRPr>
            </a:lvl1pPr>
            <a:lvl2pPr marL="457200" lvl="1" algn="l" rtl="0">
              <a:defRPr lang="en-US" sz="1800" dirty="0">
                <a:solidFill>
                  <a:schemeClr val="tx1"/>
                </a:solidFill>
                <a:latin typeface="+mn-lt"/>
              </a:defRPr>
            </a:lvl2pPr>
            <a:lvl3pPr marL="914400" lvl="2" algn="l" rtl="0">
              <a:defRPr lang="en-US" sz="1800" dirty="0">
                <a:solidFill>
                  <a:schemeClr val="tx1"/>
                </a:solidFill>
                <a:latin typeface="+mn-lt"/>
              </a:defRPr>
            </a:lvl3pPr>
            <a:lvl4pPr marL="1371600" lvl="3" algn="l" rtl="0">
              <a:defRPr lang="en-US" sz="1800" dirty="0">
                <a:solidFill>
                  <a:schemeClr val="tx1"/>
                </a:solidFill>
                <a:latin typeface="+mn-lt"/>
              </a:defRPr>
            </a:lvl4pPr>
            <a:lvl5pPr marL="1828800" lvl="4" algn="l" rtl="0">
              <a:defRPr lang="en-US" sz="1800" dirty="0">
                <a:solidFill>
                  <a:schemeClr val="tx1"/>
                </a:solidFill>
                <a:latin typeface="+mn-lt"/>
              </a:defRPr>
            </a:lvl5pPr>
            <a:lvl6pPr marL="2286000" lvl="5" algn="l" rtl="0">
              <a:defRPr lang="en-US" sz="1800" dirty="0">
                <a:solidFill>
                  <a:schemeClr val="tx1"/>
                </a:solidFill>
                <a:latin typeface="+mn-lt"/>
              </a:defRPr>
            </a:lvl6pPr>
            <a:lvl7pPr marL="2743200" lvl="6" algn="l" rtl="0">
              <a:defRPr lang="en-US" sz="1800" dirty="0">
                <a:solidFill>
                  <a:schemeClr val="tx1"/>
                </a:solidFill>
                <a:latin typeface="+mn-lt"/>
              </a:defRPr>
            </a:lvl7pPr>
            <a:lvl8pPr marL="3200400" lvl="7" algn="l" rtl="0">
              <a:defRPr lang="en-US" sz="1800" dirty="0">
                <a:solidFill>
                  <a:schemeClr val="tx1"/>
                </a:solidFill>
                <a:latin typeface="+mn-lt"/>
              </a:defRPr>
            </a:lvl8pPr>
            <a:lvl9pPr marL="3657600" lvl="8" algn="l" rtl="0">
              <a:defRPr lang="en-US" sz="1800" dirty="0">
                <a:solidFill>
                  <a:schemeClr val="tx1"/>
                </a:solidFill>
                <a:latin typeface="+mn-lt"/>
              </a:defRPr>
            </a:lvl9pPr>
          </a:lstStyle>
          <a:p>
            <a:pPr>
              <a:defRPr/>
            </a:pPr>
            <a:r>
              <a:rPr lang="en-US" smtClean="0"/>
              <a:t>http://blogcongdong.com</a:t>
            </a:r>
            <a:endParaRPr lang="en-US"/>
          </a:p>
        </p:txBody>
      </p:sp>
      <p:sp>
        <p:nvSpPr>
          <p:cNvPr id="13" name="Text Box 3"/>
          <p:cNvSpPr txBox="1">
            <a:spLocks noChangeArrowheads="1"/>
          </p:cNvSpPr>
          <p:nvPr/>
        </p:nvSpPr>
        <p:spPr bwMode="auto">
          <a:xfrm>
            <a:off x="2388394" y="926202"/>
            <a:ext cx="184731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en-US" altLang="en-US" sz="1350"/>
          </a:p>
        </p:txBody>
      </p:sp>
      <p:sp>
        <p:nvSpPr>
          <p:cNvPr id="14" name="AutoShape 46"/>
          <p:cNvSpPr>
            <a:spLocks noChangeArrowheads="1"/>
          </p:cNvSpPr>
          <p:nvPr/>
        </p:nvSpPr>
        <p:spPr bwMode="ltGray">
          <a:xfrm rot="5400000">
            <a:off x="-673894" y="1490558"/>
            <a:ext cx="3618310" cy="3577829"/>
          </a:xfrm>
          <a:custGeom>
            <a:avLst/>
            <a:gdLst>
              <a:gd name="G0" fmla="+- 10478 0 0"/>
              <a:gd name="G1" fmla="+- -11739500 0 0"/>
              <a:gd name="G2" fmla="+- 0 0 -11739500"/>
              <a:gd name="T0" fmla="*/ 0 256 1"/>
              <a:gd name="T1" fmla="*/ 180 256 1"/>
              <a:gd name="G3" fmla="+- -11739500 T0 T1"/>
              <a:gd name="T2" fmla="*/ 0 256 1"/>
              <a:gd name="T3" fmla="*/ 90 256 1"/>
              <a:gd name="G4" fmla="+- -11739500 T2 T3"/>
              <a:gd name="G5" fmla="*/ G4 2 1"/>
              <a:gd name="T4" fmla="*/ 90 256 1"/>
              <a:gd name="T5" fmla="*/ 0 256 1"/>
              <a:gd name="G6" fmla="+- -11739500 T4 T5"/>
              <a:gd name="G7" fmla="*/ G6 2 1"/>
              <a:gd name="G8" fmla="abs -1173950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10478"/>
              <a:gd name="G18" fmla="*/ 10478 1 2"/>
              <a:gd name="G19" fmla="+- G18 5400 0"/>
              <a:gd name="G20" fmla="cos G19 -11739500"/>
              <a:gd name="G21" fmla="sin G19 -11739500"/>
              <a:gd name="G22" fmla="+- G20 10800 0"/>
              <a:gd name="G23" fmla="+- G21 10800 0"/>
              <a:gd name="G24" fmla="+- 10800 0 G20"/>
              <a:gd name="G25" fmla="+- 10478 10800 0"/>
              <a:gd name="G26" fmla="?: G9 G17 G25"/>
              <a:gd name="G27" fmla="?: G9 0 21600"/>
              <a:gd name="G28" fmla="cos 10800 -11739500"/>
              <a:gd name="G29" fmla="sin 10800 -11739500"/>
              <a:gd name="G30" fmla="sin 10478 -11739500"/>
              <a:gd name="G31" fmla="+- G28 10800 0"/>
              <a:gd name="G32" fmla="+- G29 10800 0"/>
              <a:gd name="G33" fmla="+- G30 10800 0"/>
              <a:gd name="G34" fmla="?: G4 0 G31"/>
              <a:gd name="G35" fmla="?: -11739500 G34 0"/>
              <a:gd name="G36" fmla="?: G6 G35 G31"/>
              <a:gd name="G37" fmla="+- 21600 0 G36"/>
              <a:gd name="G38" fmla="?: G4 0 G33"/>
              <a:gd name="G39" fmla="?: -1173950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162 w 21600"/>
              <a:gd name="T15" fmla="*/ 10638 h 21600"/>
              <a:gd name="T16" fmla="*/ 10800 w 21600"/>
              <a:gd name="T17" fmla="*/ 322 h 21600"/>
              <a:gd name="T18" fmla="*/ 21438 w 21600"/>
              <a:gd name="T19" fmla="*/ 10638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323" y="10641"/>
                </a:moveTo>
                <a:cubicBezTo>
                  <a:pt x="410" y="4916"/>
                  <a:pt x="5075" y="322"/>
                  <a:pt x="10800" y="322"/>
                </a:cubicBezTo>
                <a:cubicBezTo>
                  <a:pt x="16524" y="322"/>
                  <a:pt x="21189" y="4916"/>
                  <a:pt x="21276" y="10641"/>
                </a:cubicBezTo>
                <a:lnTo>
                  <a:pt x="21598" y="10636"/>
                </a:lnTo>
                <a:cubicBezTo>
                  <a:pt x="21509" y="4736"/>
                  <a:pt x="16700" y="0"/>
                  <a:pt x="10799" y="0"/>
                </a:cubicBezTo>
                <a:cubicBezTo>
                  <a:pt x="4899" y="0"/>
                  <a:pt x="90" y="4736"/>
                  <a:pt x="1" y="10636"/>
                </a:cubicBezTo>
                <a:close/>
              </a:path>
            </a:pathLst>
          </a:custGeom>
          <a:gradFill rotWithShape="1">
            <a:gsLst>
              <a:gs pos="0">
                <a:schemeClr val="bg2">
                  <a:gamma/>
                  <a:tint val="45490"/>
                  <a:invGamma/>
                </a:schemeClr>
              </a:gs>
              <a:gs pos="50000">
                <a:schemeClr val="bg2"/>
              </a:gs>
              <a:gs pos="100000">
                <a:schemeClr val="bg2">
                  <a:gamma/>
                  <a:tint val="45490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350"/>
          </a:p>
        </p:txBody>
      </p:sp>
      <p:sp>
        <p:nvSpPr>
          <p:cNvPr id="15" name="AutoShape 47"/>
          <p:cNvSpPr>
            <a:spLocks noChangeArrowheads="1"/>
          </p:cNvSpPr>
          <p:nvPr/>
        </p:nvSpPr>
        <p:spPr bwMode="ltGray">
          <a:xfrm rot="5400000" flipH="1">
            <a:off x="-369689" y="1817385"/>
            <a:ext cx="3024188" cy="2946797"/>
          </a:xfrm>
          <a:custGeom>
            <a:avLst/>
            <a:gdLst>
              <a:gd name="G0" fmla="+- 56 0 0"/>
              <a:gd name="G1" fmla="+- 11796480 0 0"/>
              <a:gd name="G2" fmla="+- 0 0 11796480"/>
              <a:gd name="T0" fmla="*/ 0 256 1"/>
              <a:gd name="T1" fmla="*/ 180 256 1"/>
              <a:gd name="G3" fmla="+- 11796480 T0 T1"/>
              <a:gd name="T2" fmla="*/ 0 256 1"/>
              <a:gd name="T3" fmla="*/ 90 256 1"/>
              <a:gd name="G4" fmla="+- 11796480 T2 T3"/>
              <a:gd name="G5" fmla="*/ G4 2 1"/>
              <a:gd name="T4" fmla="*/ 90 256 1"/>
              <a:gd name="T5" fmla="*/ 0 256 1"/>
              <a:gd name="G6" fmla="+- 11796480 T4 T5"/>
              <a:gd name="G7" fmla="*/ G6 2 1"/>
              <a:gd name="G8" fmla="abs 11796480"/>
              <a:gd name="T6" fmla="*/ 0 256 1"/>
              <a:gd name="T7" fmla="*/ 90 256 1"/>
              <a:gd name="G9" fmla="+- G8 T6 T7"/>
              <a:gd name="G10" fmla="?: G9 G7 G5"/>
              <a:gd name="T8" fmla="*/ 0 256 1"/>
              <a:gd name="T9" fmla="*/ 360 256 1"/>
              <a:gd name="G11" fmla="+- G10 T8 T9"/>
              <a:gd name="G12" fmla="?: G10 G11 G10"/>
              <a:gd name="T10" fmla="*/ 0 256 1"/>
              <a:gd name="T11" fmla="*/ 360 256 1"/>
              <a:gd name="G13" fmla="+- G12 T10 T11"/>
              <a:gd name="G14" fmla="?: G12 G13 G12"/>
              <a:gd name="G15" fmla="+- 0 0 G14"/>
              <a:gd name="G16" fmla="+- 10800 0 0"/>
              <a:gd name="G17" fmla="+- 10800 0 56"/>
              <a:gd name="G18" fmla="*/ 56 1 2"/>
              <a:gd name="G19" fmla="+- G18 5400 0"/>
              <a:gd name="G20" fmla="cos G19 11796480"/>
              <a:gd name="G21" fmla="sin G19 11796480"/>
              <a:gd name="G22" fmla="+- G20 10800 0"/>
              <a:gd name="G23" fmla="+- G21 10800 0"/>
              <a:gd name="G24" fmla="+- 10800 0 G20"/>
              <a:gd name="G25" fmla="+- 56 10800 0"/>
              <a:gd name="G26" fmla="?: G9 G17 G25"/>
              <a:gd name="G27" fmla="?: G9 0 21600"/>
              <a:gd name="G28" fmla="cos 10800 11796480"/>
              <a:gd name="G29" fmla="sin 10800 11796480"/>
              <a:gd name="G30" fmla="sin 56 11796480"/>
              <a:gd name="G31" fmla="+- G28 10800 0"/>
              <a:gd name="G32" fmla="+- G29 10800 0"/>
              <a:gd name="G33" fmla="+- G30 10800 0"/>
              <a:gd name="G34" fmla="?: G4 0 G31"/>
              <a:gd name="G35" fmla="?: 11796480 G34 0"/>
              <a:gd name="G36" fmla="?: G6 G35 G31"/>
              <a:gd name="G37" fmla="+- 21600 0 G36"/>
              <a:gd name="G38" fmla="?: G4 0 G33"/>
              <a:gd name="G39" fmla="?: 11796480 G38 G32"/>
              <a:gd name="G40" fmla="?: G6 G39 0"/>
              <a:gd name="G41" fmla="?: G4 G32 21600"/>
              <a:gd name="G42" fmla="?: G6 G41 G33"/>
              <a:gd name="T12" fmla="*/ 10800 w 21600"/>
              <a:gd name="T13" fmla="*/ 0 h 21600"/>
              <a:gd name="T14" fmla="*/ 5372 w 21600"/>
              <a:gd name="T15" fmla="*/ 10800 h 21600"/>
              <a:gd name="T16" fmla="*/ 10800 w 21600"/>
              <a:gd name="T17" fmla="*/ 10744 h 21600"/>
              <a:gd name="T18" fmla="*/ 16228 w 21600"/>
              <a:gd name="T19" fmla="*/ 10800 h 21600"/>
              <a:gd name="T20" fmla="*/ G36 w 21600"/>
              <a:gd name="T21" fmla="*/ G40 h 21600"/>
              <a:gd name="T22" fmla="*/ G37 w 21600"/>
              <a:gd name="T23" fmla="*/ G42 h 21600"/>
            </a:gdLst>
            <a:ahLst/>
            <a:cxnLst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>
                <a:moveTo>
                  <a:pt x="10744" y="10800"/>
                </a:moveTo>
                <a:cubicBezTo>
                  <a:pt x="10744" y="10769"/>
                  <a:pt x="10769" y="10744"/>
                  <a:pt x="10800" y="10744"/>
                </a:cubicBezTo>
                <a:cubicBezTo>
                  <a:pt x="10830" y="10744"/>
                  <a:pt x="10856" y="10769"/>
                  <a:pt x="10856" y="10800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799"/>
                </a:cubicBezTo>
                <a:close/>
              </a:path>
            </a:pathLst>
          </a:custGeom>
          <a:gradFill rotWithShape="1">
            <a:gsLst>
              <a:gs pos="0">
                <a:schemeClr val="hlink">
                  <a:alpha val="56000"/>
                </a:schemeClr>
              </a:gs>
              <a:gs pos="100000">
                <a:schemeClr val="hlink">
                  <a:gamma/>
                  <a:tint val="0"/>
                  <a:invGamma/>
                  <a:alpha val="48000"/>
                </a:schemeClr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eaLnBrk="1" hangingPunct="1">
              <a:defRPr/>
            </a:pPr>
            <a:endParaRPr lang="en-US" sz="1350"/>
          </a:p>
        </p:txBody>
      </p:sp>
      <p:sp>
        <p:nvSpPr>
          <p:cNvPr id="16" name="AutoShape 48"/>
          <p:cNvSpPr>
            <a:spLocks noChangeArrowheads="1"/>
          </p:cNvSpPr>
          <p:nvPr/>
        </p:nvSpPr>
        <p:spPr bwMode="gray">
          <a:xfrm>
            <a:off x="2509838" y="4208755"/>
            <a:ext cx="3433762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 b="1" smtClean="0">
                <a:solidFill>
                  <a:schemeClr val="tx2"/>
                </a:solidFill>
              </a:rPr>
              <a:t>Mã nguồn mở và hỗ trợ xuyên suốt</a:t>
            </a:r>
            <a:endParaRPr lang="en-US" altLang="en-US" sz="1500" b="1">
              <a:solidFill>
                <a:schemeClr val="tx2"/>
              </a:solidFill>
            </a:endParaRPr>
          </a:p>
        </p:txBody>
      </p:sp>
      <p:sp>
        <p:nvSpPr>
          <p:cNvPr id="18" name="AutoShape 49"/>
          <p:cNvSpPr>
            <a:spLocks noChangeArrowheads="1"/>
          </p:cNvSpPr>
          <p:nvPr/>
        </p:nvSpPr>
        <p:spPr bwMode="gray">
          <a:xfrm>
            <a:off x="2881313" y="3588439"/>
            <a:ext cx="33147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 b="1" smtClean="0">
                <a:solidFill>
                  <a:schemeClr val="tx2"/>
                </a:solidFill>
              </a:rPr>
              <a:t>Bảo mật tốt, dễ quản lý</a:t>
            </a:r>
            <a:endParaRPr lang="en-US" altLang="en-US" sz="1500" b="1">
              <a:solidFill>
                <a:schemeClr val="tx2"/>
              </a:solidFill>
            </a:endParaRPr>
          </a:p>
        </p:txBody>
      </p:sp>
      <p:sp>
        <p:nvSpPr>
          <p:cNvPr id="19" name="AutoShape 50"/>
          <p:cNvSpPr>
            <a:spLocks noChangeArrowheads="1"/>
          </p:cNvSpPr>
          <p:nvPr/>
        </p:nvSpPr>
        <p:spPr bwMode="gray">
          <a:xfrm>
            <a:off x="2971800" y="2978839"/>
            <a:ext cx="36576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 b="1" smtClean="0">
                <a:solidFill>
                  <a:schemeClr val="tx2"/>
                </a:solidFill>
              </a:rPr>
              <a:t>Nơi tin cậy để lưu trữ web và dữ liệu</a:t>
            </a:r>
            <a:endParaRPr lang="en-US" altLang="en-US" sz="1500" b="1">
              <a:solidFill>
                <a:schemeClr val="tx2"/>
              </a:solidFill>
            </a:endParaRPr>
          </a:p>
        </p:txBody>
      </p:sp>
      <p:sp>
        <p:nvSpPr>
          <p:cNvPr id="20" name="AutoShape 51"/>
          <p:cNvSpPr>
            <a:spLocks noChangeArrowheads="1"/>
          </p:cNvSpPr>
          <p:nvPr/>
        </p:nvSpPr>
        <p:spPr bwMode="gray">
          <a:xfrm>
            <a:off x="2857500" y="2327567"/>
            <a:ext cx="33147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rgbClr val="59595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hlink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 b="1" smtClean="0">
                <a:solidFill>
                  <a:schemeClr val="tx2"/>
                </a:solidFill>
              </a:rPr>
              <a:t>Sử dụng ngay, hỗ trợ giao dịch</a:t>
            </a:r>
            <a:endParaRPr lang="en-US" altLang="en-US" sz="1500" b="1">
              <a:solidFill>
                <a:schemeClr val="tx2"/>
              </a:solidFill>
            </a:endParaRPr>
          </a:p>
        </p:txBody>
      </p:sp>
      <p:sp>
        <p:nvSpPr>
          <p:cNvPr id="21" name="AutoShape 52"/>
          <p:cNvSpPr>
            <a:spLocks noChangeArrowheads="1"/>
          </p:cNvSpPr>
          <p:nvPr/>
        </p:nvSpPr>
        <p:spPr bwMode="gray">
          <a:xfrm>
            <a:off x="2466975" y="1750114"/>
            <a:ext cx="3314700" cy="381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>
                <a:lumMod val="50000"/>
              </a:schemeClr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gradFill rotWithShape="1">
                  <a:gsLst>
                    <a:gs pos="0">
                      <a:srgbClr val="FFFFFF"/>
                    </a:gs>
                    <a:gs pos="100000">
                      <a:schemeClr val="accent1"/>
                    </a:gs>
                  </a:gsLst>
                  <a:lin ang="0" scaled="1"/>
                </a:gra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76200" dir="10800000" kx="-3284103" algn="b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Char char="v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</a:pPr>
            <a:r>
              <a:rPr lang="en-US" altLang="en-US" sz="1500" b="1" smtClean="0">
                <a:solidFill>
                  <a:schemeClr val="tx2"/>
                </a:solidFill>
              </a:rPr>
              <a:t>Linh hoạt, thực thi cao</a:t>
            </a:r>
            <a:endParaRPr lang="en-US" altLang="en-US" sz="1500" b="1">
              <a:solidFill>
                <a:schemeClr val="tx2"/>
              </a:solidFill>
            </a:endParaRPr>
          </a:p>
        </p:txBody>
      </p:sp>
      <p:grpSp>
        <p:nvGrpSpPr>
          <p:cNvPr id="22" name="Group 53"/>
          <p:cNvGrpSpPr>
            <a:grpSpLocks/>
          </p:cNvGrpSpPr>
          <p:nvPr/>
        </p:nvGrpSpPr>
        <p:grpSpPr bwMode="auto">
          <a:xfrm>
            <a:off x="2228850" y="1748670"/>
            <a:ext cx="290881" cy="422167"/>
            <a:chOff x="2078" y="1295"/>
            <a:chExt cx="1644" cy="2386"/>
          </a:xfrm>
        </p:grpSpPr>
        <p:sp>
          <p:nvSpPr>
            <p:cNvPr id="23" name="Oval 54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4" name="Oval 55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5" name="Oval 56"/>
            <p:cNvSpPr>
              <a:spLocks noChangeArrowheads="1"/>
            </p:cNvSpPr>
            <p:nvPr/>
          </p:nvSpPr>
          <p:spPr bwMode="gray">
            <a:xfrm>
              <a:off x="2253" y="1295"/>
              <a:ext cx="1468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26" name="Oval 57"/>
            <p:cNvSpPr>
              <a:spLocks noChangeArrowheads="1"/>
            </p:cNvSpPr>
            <p:nvPr/>
          </p:nvSpPr>
          <p:spPr bwMode="gray">
            <a:xfrm>
              <a:off x="2254" y="1296"/>
              <a:ext cx="1468" cy="238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FFCC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7" name="Oval 58"/>
            <p:cNvSpPr>
              <a:spLocks noChangeArrowheads="1"/>
            </p:cNvSpPr>
            <p:nvPr/>
          </p:nvSpPr>
          <p:spPr bwMode="gray">
            <a:xfrm>
              <a:off x="2334" y="1296"/>
              <a:ext cx="1097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28" name="Oval 59"/>
            <p:cNvSpPr>
              <a:spLocks noChangeArrowheads="1"/>
            </p:cNvSpPr>
            <p:nvPr/>
          </p:nvSpPr>
          <p:spPr bwMode="gray">
            <a:xfrm>
              <a:off x="2337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rgbClr val="FFCC00"/>
                </a:gs>
                <a:gs pos="100000">
                  <a:srgbClr val="7C6300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grpSp>
        <p:nvGrpSpPr>
          <p:cNvPr id="29" name="Group 60"/>
          <p:cNvGrpSpPr>
            <a:grpSpLocks/>
          </p:cNvGrpSpPr>
          <p:nvPr/>
        </p:nvGrpSpPr>
        <p:grpSpPr bwMode="auto">
          <a:xfrm>
            <a:off x="2628900" y="2339220"/>
            <a:ext cx="290881" cy="422167"/>
            <a:chOff x="2078" y="1295"/>
            <a:chExt cx="1644" cy="2386"/>
          </a:xfrm>
        </p:grpSpPr>
        <p:sp>
          <p:nvSpPr>
            <p:cNvPr id="30" name="Oval 61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1" name="Oval 62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2" name="Oval 63"/>
            <p:cNvSpPr>
              <a:spLocks noChangeArrowheads="1"/>
            </p:cNvSpPr>
            <p:nvPr/>
          </p:nvSpPr>
          <p:spPr bwMode="gray">
            <a:xfrm>
              <a:off x="2253" y="1295"/>
              <a:ext cx="1468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33" name="Oval 64"/>
            <p:cNvSpPr>
              <a:spLocks noChangeArrowheads="1"/>
            </p:cNvSpPr>
            <p:nvPr/>
          </p:nvSpPr>
          <p:spPr bwMode="gray">
            <a:xfrm>
              <a:off x="2254" y="1296"/>
              <a:ext cx="1468" cy="238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48BE67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4" name="Oval 65"/>
            <p:cNvSpPr>
              <a:spLocks noChangeArrowheads="1"/>
            </p:cNvSpPr>
            <p:nvPr/>
          </p:nvSpPr>
          <p:spPr bwMode="gray">
            <a:xfrm>
              <a:off x="2334" y="1296"/>
              <a:ext cx="1097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35" name="Oval 66"/>
            <p:cNvSpPr>
              <a:spLocks noChangeArrowheads="1"/>
            </p:cNvSpPr>
            <p:nvPr/>
          </p:nvSpPr>
          <p:spPr bwMode="gray">
            <a:xfrm>
              <a:off x="2337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rgbClr val="48BE67"/>
                </a:gs>
                <a:gs pos="100000">
                  <a:srgbClr val="235C32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grpSp>
        <p:nvGrpSpPr>
          <p:cNvPr id="36" name="Group 67"/>
          <p:cNvGrpSpPr>
            <a:grpSpLocks/>
          </p:cNvGrpSpPr>
          <p:nvPr/>
        </p:nvGrpSpPr>
        <p:grpSpPr bwMode="auto">
          <a:xfrm>
            <a:off x="2743200" y="2967870"/>
            <a:ext cx="290881" cy="422167"/>
            <a:chOff x="2078" y="1295"/>
            <a:chExt cx="1644" cy="2386"/>
          </a:xfrm>
        </p:grpSpPr>
        <p:sp>
          <p:nvSpPr>
            <p:cNvPr id="37" name="Oval 68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8" name="Oval 69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9" name="Oval 70"/>
            <p:cNvSpPr>
              <a:spLocks noChangeArrowheads="1"/>
            </p:cNvSpPr>
            <p:nvPr/>
          </p:nvSpPr>
          <p:spPr bwMode="gray">
            <a:xfrm>
              <a:off x="2253" y="1295"/>
              <a:ext cx="1468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0" name="Oval 71"/>
            <p:cNvSpPr>
              <a:spLocks noChangeArrowheads="1"/>
            </p:cNvSpPr>
            <p:nvPr/>
          </p:nvSpPr>
          <p:spPr bwMode="gray">
            <a:xfrm>
              <a:off x="2254" y="1296"/>
              <a:ext cx="1468" cy="2385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0F5368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41" name="Oval 72"/>
            <p:cNvSpPr>
              <a:spLocks noChangeArrowheads="1"/>
            </p:cNvSpPr>
            <p:nvPr/>
          </p:nvSpPr>
          <p:spPr bwMode="gray">
            <a:xfrm>
              <a:off x="2334" y="1296"/>
              <a:ext cx="1097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2" name="Oval 73"/>
            <p:cNvSpPr>
              <a:spLocks noChangeArrowheads="1"/>
            </p:cNvSpPr>
            <p:nvPr/>
          </p:nvSpPr>
          <p:spPr bwMode="gray">
            <a:xfrm>
              <a:off x="2337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rgbClr val="21B3E1"/>
                </a:gs>
                <a:gs pos="100000">
                  <a:srgbClr val="10576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grpSp>
        <p:nvGrpSpPr>
          <p:cNvPr id="43" name="Group 74"/>
          <p:cNvGrpSpPr>
            <a:grpSpLocks/>
          </p:cNvGrpSpPr>
          <p:nvPr/>
        </p:nvGrpSpPr>
        <p:grpSpPr bwMode="auto">
          <a:xfrm>
            <a:off x="2628900" y="3596520"/>
            <a:ext cx="290881" cy="422167"/>
            <a:chOff x="2078" y="1295"/>
            <a:chExt cx="1644" cy="2386"/>
          </a:xfrm>
        </p:grpSpPr>
        <p:sp>
          <p:nvSpPr>
            <p:cNvPr id="44" name="Oval 75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45" name="Oval 76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46" name="Oval 77"/>
            <p:cNvSpPr>
              <a:spLocks noChangeArrowheads="1"/>
            </p:cNvSpPr>
            <p:nvPr/>
          </p:nvSpPr>
          <p:spPr bwMode="gray">
            <a:xfrm>
              <a:off x="2253" y="1295"/>
              <a:ext cx="1468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7" name="Oval 78"/>
            <p:cNvSpPr>
              <a:spLocks noChangeArrowheads="1"/>
            </p:cNvSpPr>
            <p:nvPr/>
          </p:nvSpPr>
          <p:spPr bwMode="gray">
            <a:xfrm>
              <a:off x="2254" y="1296"/>
              <a:ext cx="1468" cy="238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8D67E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48" name="Oval 79"/>
            <p:cNvSpPr>
              <a:spLocks noChangeArrowheads="1"/>
            </p:cNvSpPr>
            <p:nvPr/>
          </p:nvSpPr>
          <p:spPr bwMode="gray">
            <a:xfrm>
              <a:off x="2334" y="1296"/>
              <a:ext cx="1097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49" name="Oval 80"/>
            <p:cNvSpPr>
              <a:spLocks noChangeArrowheads="1"/>
            </p:cNvSpPr>
            <p:nvPr/>
          </p:nvSpPr>
          <p:spPr bwMode="gray">
            <a:xfrm>
              <a:off x="2337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rgbClr val="8D67E1"/>
                </a:gs>
                <a:gs pos="100000">
                  <a:srgbClr val="45326D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grpSp>
        <p:nvGrpSpPr>
          <p:cNvPr id="50" name="Group 81"/>
          <p:cNvGrpSpPr>
            <a:grpSpLocks/>
          </p:cNvGrpSpPr>
          <p:nvPr/>
        </p:nvGrpSpPr>
        <p:grpSpPr bwMode="auto">
          <a:xfrm>
            <a:off x="2286000" y="4177545"/>
            <a:ext cx="288828" cy="422167"/>
            <a:chOff x="2078" y="1295"/>
            <a:chExt cx="1749" cy="2386"/>
          </a:xfrm>
        </p:grpSpPr>
        <p:sp>
          <p:nvSpPr>
            <p:cNvPr id="51" name="Oval 82"/>
            <p:cNvSpPr>
              <a:spLocks noChangeArrowheads="1"/>
            </p:cNvSpPr>
            <p:nvPr/>
          </p:nvSpPr>
          <p:spPr bwMode="gray">
            <a:xfrm>
              <a:off x="2078" y="1680"/>
              <a:ext cx="1615" cy="1615"/>
            </a:xfrm>
            <a:prstGeom prst="ellipse">
              <a:avLst/>
            </a:prstGeom>
            <a:gradFill rotWithShape="1">
              <a:gsLst>
                <a:gs pos="0">
                  <a:srgbClr val="767676"/>
                </a:gs>
                <a:gs pos="50000">
                  <a:srgbClr val="FFFFFF"/>
                </a:gs>
                <a:gs pos="100000">
                  <a:srgbClr val="767676"/>
                </a:gs>
              </a:gsLst>
              <a:lin ang="54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5715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52" name="Oval 83"/>
            <p:cNvSpPr>
              <a:spLocks noChangeArrowheads="1"/>
            </p:cNvSpPr>
            <p:nvPr/>
          </p:nvSpPr>
          <p:spPr bwMode="gray">
            <a:xfrm>
              <a:off x="2170" y="1771"/>
              <a:ext cx="1430" cy="1430"/>
            </a:xfrm>
            <a:prstGeom prst="ellipse">
              <a:avLst/>
            </a:prstGeom>
            <a:gradFill rotWithShape="1">
              <a:gsLst>
                <a:gs pos="0">
                  <a:srgbClr val="A2A2A2"/>
                </a:gs>
                <a:gs pos="50000">
                  <a:srgbClr val="FFFFFF"/>
                </a:gs>
                <a:gs pos="100000">
                  <a:srgbClr val="A2A2A2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76200" dir="10800000" kx="-3284103" algn="br" rotWithShape="0">
                      <a:schemeClr val="bg2">
                        <a:alpha val="50000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53" name="Oval 84"/>
            <p:cNvSpPr>
              <a:spLocks noChangeArrowheads="1"/>
            </p:cNvSpPr>
            <p:nvPr/>
          </p:nvSpPr>
          <p:spPr bwMode="gray">
            <a:xfrm>
              <a:off x="2251" y="1295"/>
              <a:ext cx="1573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tint val="0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tint val="0"/>
                    <a:invGamma/>
                  </a:schemeClr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54" name="Oval 85"/>
            <p:cNvSpPr>
              <a:spLocks noChangeArrowheads="1"/>
            </p:cNvSpPr>
            <p:nvPr/>
          </p:nvSpPr>
          <p:spPr bwMode="gray">
            <a:xfrm>
              <a:off x="2254" y="1296"/>
              <a:ext cx="1573" cy="2385"/>
            </a:xfrm>
            <a:prstGeom prst="ellipse">
              <a:avLst/>
            </a:prstGeom>
            <a:gradFill rotWithShape="1">
              <a:gsLst>
                <a:gs pos="0">
                  <a:srgbClr val="000000"/>
                </a:gs>
                <a:gs pos="100000">
                  <a:srgbClr val="E35E23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wrap="none"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55" name="Oval 86"/>
            <p:cNvSpPr>
              <a:spLocks noChangeArrowheads="1"/>
            </p:cNvSpPr>
            <p:nvPr/>
          </p:nvSpPr>
          <p:spPr bwMode="gray">
            <a:xfrm>
              <a:off x="2338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chemeClr val="hlink">
                    <a:gamma/>
                    <a:shade val="54118"/>
                    <a:invGamma/>
                  </a:schemeClr>
                </a:gs>
                <a:gs pos="50000">
                  <a:schemeClr val="hlink"/>
                </a:gs>
                <a:gs pos="100000">
                  <a:schemeClr val="hlink">
                    <a:gamma/>
                    <a:shade val="54118"/>
                    <a:invGamma/>
                  </a:schemeClr>
                </a:gs>
              </a:gsLst>
              <a:lin ang="189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eaLnBrk="1" hangingPunct="1">
                <a:defRPr/>
              </a:pPr>
              <a:endParaRPr lang="en-US" sz="1350"/>
            </a:p>
          </p:txBody>
        </p:sp>
        <p:sp>
          <p:nvSpPr>
            <p:cNvPr id="56" name="Oval 87"/>
            <p:cNvSpPr>
              <a:spLocks noChangeArrowheads="1"/>
            </p:cNvSpPr>
            <p:nvPr/>
          </p:nvSpPr>
          <p:spPr bwMode="gray">
            <a:xfrm>
              <a:off x="2337" y="1296"/>
              <a:ext cx="1096" cy="2385"/>
            </a:xfrm>
            <a:prstGeom prst="ellipse">
              <a:avLst/>
            </a:prstGeom>
            <a:gradFill rotWithShape="1">
              <a:gsLst>
                <a:gs pos="0">
                  <a:srgbClr val="E35E23"/>
                </a:gs>
                <a:gs pos="100000">
                  <a:srgbClr val="6E2E11"/>
                </a:gs>
              </a:gsLst>
              <a:lin ang="270000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38100" algn="ctr">
                  <a:solidFill>
                    <a:schemeClr val="bg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109250" dir="3267739" algn="ctr" rotWithShape="0">
                      <a:srgbClr val="808080">
                        <a:alpha val="50000"/>
                      </a:srgb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</p:grpSp>
      <p:sp>
        <p:nvSpPr>
          <p:cNvPr id="57" name="Title 1"/>
          <p:cNvSpPr>
            <a:spLocks noGrp="1"/>
          </p:cNvSpPr>
          <p:nvPr>
            <p:ph type="title"/>
          </p:nvPr>
        </p:nvSpPr>
        <p:spPr>
          <a:xfrm>
            <a:off x="1455900" y="228358"/>
            <a:ext cx="6769705" cy="596180"/>
          </a:xfrm>
        </p:spPr>
        <p:txBody>
          <a:bodyPr vert="horz" rtlCol="0">
            <a:noAutofit/>
          </a:bodyPr>
          <a:lstStyle/>
          <a:p>
            <a:r>
              <a:rPr lang="en-US" sz="3600" smtClean="0">
                <a:solidFill>
                  <a:srgbClr val="C20483"/>
                </a:solidFill>
                <a:latin typeface="Times New Roman"/>
              </a:rPr>
              <a:t>MYSQL</a:t>
            </a:r>
            <a:endParaRPr lang="en-US" sz="3600">
              <a:solidFill>
                <a:srgbClr val="C20483"/>
              </a:solidFill>
              <a:latin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905239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airplan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z="3400" err="1">
                <a:solidFill>
                  <a:srgbClr val="C20483"/>
                </a:solidFill>
                <a:latin typeface="Times New Roman"/>
              </a:rPr>
              <a:t>NỘI</a:t>
            </a:r>
            <a:r>
              <a:rPr lang="en-US" sz="3400">
                <a:solidFill>
                  <a:srgbClr val="C20483"/>
                </a:solidFill>
                <a:latin typeface="Times New Roman"/>
              </a:rPr>
              <a:t> DUNG</a:t>
            </a:r>
          </a:p>
          <a:p>
            <a:endParaRPr lang="en-US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</p:txBody>
      </p:sp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82" name="TextBox 81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cxnSp>
        <p:nvCxnSpPr>
          <p:cNvPr id="86" name="Straight Connector 85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87" name="TextBox 86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</a:t>
            </a:r>
            <a:endParaRPr lang="en-US"/>
          </a:p>
        </p:txBody>
      </p:sp>
      <p:cxnSp>
        <p:nvCxnSpPr>
          <p:cNvPr id="83" name="Straight Connector 82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43" name="Group 21"/>
          <p:cNvGrpSpPr>
            <a:grpSpLocks/>
          </p:cNvGrpSpPr>
          <p:nvPr/>
        </p:nvGrpSpPr>
        <p:grpSpPr bwMode="auto">
          <a:xfrm>
            <a:off x="804625" y="2817019"/>
            <a:ext cx="6418362" cy="246062"/>
            <a:chOff x="697015" y="3451420"/>
            <a:chExt cx="6838868" cy="290232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777992" y="3601097"/>
              <a:ext cx="6757891" cy="22204"/>
            </a:xfrm>
            <a:prstGeom prst="line">
              <a:avLst/>
            </a:prstGeom>
            <a:ln w="12700">
              <a:solidFill>
                <a:srgbClr val="ADADA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Freeform 83"/>
            <p:cNvSpPr/>
            <p:nvPr/>
          </p:nvSpPr>
          <p:spPr bwMode="auto">
            <a:xfrm rot="16200000">
              <a:off x="748746" y="3399689"/>
              <a:ext cx="290232" cy="393694"/>
            </a:xfrm>
            <a:custGeom>
              <a:avLst/>
              <a:gdLst>
                <a:gd name="connsiteX0" fmla="*/ 685800 w 1346200"/>
                <a:gd name="connsiteY0" fmla="*/ 2095500 h 2095500"/>
                <a:gd name="connsiteX1" fmla="*/ 0 w 1346200"/>
                <a:gd name="connsiteY1" fmla="*/ 1035050 h 2095500"/>
                <a:gd name="connsiteX2" fmla="*/ 95250 w 1346200"/>
                <a:gd name="connsiteY2" fmla="*/ 273050 h 2095500"/>
                <a:gd name="connsiteX3" fmla="*/ 666750 w 1346200"/>
                <a:gd name="connsiteY3" fmla="*/ 0 h 2095500"/>
                <a:gd name="connsiteX4" fmla="*/ 1282700 w 1346200"/>
                <a:gd name="connsiteY4" fmla="*/ 311150 h 2095500"/>
                <a:gd name="connsiteX5" fmla="*/ 1346200 w 1346200"/>
                <a:gd name="connsiteY5" fmla="*/ 990600 h 2095500"/>
                <a:gd name="connsiteX6" fmla="*/ 685800 w 1346200"/>
                <a:gd name="connsiteY6" fmla="*/ 2095500 h 2095500"/>
                <a:gd name="connsiteX0" fmla="*/ 673894 w 1334294"/>
                <a:gd name="connsiteY0" fmla="*/ 2095500 h 2095500"/>
                <a:gd name="connsiteX1" fmla="*/ 0 w 1334294"/>
                <a:gd name="connsiteY1" fmla="*/ 1020762 h 2095500"/>
                <a:gd name="connsiteX2" fmla="*/ 83344 w 1334294"/>
                <a:gd name="connsiteY2" fmla="*/ 273050 h 2095500"/>
                <a:gd name="connsiteX3" fmla="*/ 654844 w 1334294"/>
                <a:gd name="connsiteY3" fmla="*/ 0 h 2095500"/>
                <a:gd name="connsiteX4" fmla="*/ 1270794 w 1334294"/>
                <a:gd name="connsiteY4" fmla="*/ 311150 h 2095500"/>
                <a:gd name="connsiteX5" fmla="*/ 1334294 w 1334294"/>
                <a:gd name="connsiteY5" fmla="*/ 990600 h 2095500"/>
                <a:gd name="connsiteX6" fmla="*/ 673894 w 1334294"/>
                <a:gd name="connsiteY6" fmla="*/ 2095500 h 2095500"/>
                <a:gd name="connsiteX0" fmla="*/ 717354 w 1377754"/>
                <a:gd name="connsiteY0" fmla="*/ 2095500 h 2095500"/>
                <a:gd name="connsiteX1" fmla="*/ 43460 w 1377754"/>
                <a:gd name="connsiteY1" fmla="*/ 1020762 h 2095500"/>
                <a:gd name="connsiteX2" fmla="*/ 126804 w 1377754"/>
                <a:gd name="connsiteY2" fmla="*/ 273050 h 2095500"/>
                <a:gd name="connsiteX3" fmla="*/ 698304 w 1377754"/>
                <a:gd name="connsiteY3" fmla="*/ 0 h 2095500"/>
                <a:gd name="connsiteX4" fmla="*/ 1314254 w 1377754"/>
                <a:gd name="connsiteY4" fmla="*/ 311150 h 2095500"/>
                <a:gd name="connsiteX5" fmla="*/ 1377754 w 1377754"/>
                <a:gd name="connsiteY5" fmla="*/ 990600 h 2095500"/>
                <a:gd name="connsiteX6" fmla="*/ 717354 w 1377754"/>
                <a:gd name="connsiteY6" fmla="*/ 2095500 h 2095500"/>
                <a:gd name="connsiteX0" fmla="*/ 730807 w 1391207"/>
                <a:gd name="connsiteY0" fmla="*/ 2095500 h 2095500"/>
                <a:gd name="connsiteX1" fmla="*/ 56913 w 1391207"/>
                <a:gd name="connsiteY1" fmla="*/ 1020762 h 2095500"/>
                <a:gd name="connsiteX2" fmla="*/ 140257 w 1391207"/>
                <a:gd name="connsiteY2" fmla="*/ 273050 h 2095500"/>
                <a:gd name="connsiteX3" fmla="*/ 711757 w 1391207"/>
                <a:gd name="connsiteY3" fmla="*/ 0 h 2095500"/>
                <a:gd name="connsiteX4" fmla="*/ 1327707 w 1391207"/>
                <a:gd name="connsiteY4" fmla="*/ 311150 h 2095500"/>
                <a:gd name="connsiteX5" fmla="*/ 1391207 w 1391207"/>
                <a:gd name="connsiteY5" fmla="*/ 990600 h 2095500"/>
                <a:gd name="connsiteX6" fmla="*/ 730807 w 1391207"/>
                <a:gd name="connsiteY6" fmla="*/ 2095500 h 2095500"/>
                <a:gd name="connsiteX0" fmla="*/ 729076 w 1389476"/>
                <a:gd name="connsiteY0" fmla="*/ 2095500 h 2095500"/>
                <a:gd name="connsiteX1" fmla="*/ 55182 w 1389476"/>
                <a:gd name="connsiteY1" fmla="*/ 1020762 h 2095500"/>
                <a:gd name="connsiteX2" fmla="*/ 145670 w 1389476"/>
                <a:gd name="connsiteY2" fmla="*/ 280194 h 2095500"/>
                <a:gd name="connsiteX3" fmla="*/ 710026 w 1389476"/>
                <a:gd name="connsiteY3" fmla="*/ 0 h 2095500"/>
                <a:gd name="connsiteX4" fmla="*/ 1325976 w 1389476"/>
                <a:gd name="connsiteY4" fmla="*/ 311150 h 2095500"/>
                <a:gd name="connsiteX5" fmla="*/ 1389476 w 1389476"/>
                <a:gd name="connsiteY5" fmla="*/ 990600 h 2095500"/>
                <a:gd name="connsiteX6" fmla="*/ 729076 w 1389476"/>
                <a:gd name="connsiteY6" fmla="*/ 2095500 h 2095500"/>
                <a:gd name="connsiteX0" fmla="*/ 731585 w 1391985"/>
                <a:gd name="connsiteY0" fmla="*/ 2095500 h 2095500"/>
                <a:gd name="connsiteX1" fmla="*/ 57691 w 1391985"/>
                <a:gd name="connsiteY1" fmla="*/ 1020762 h 2095500"/>
                <a:gd name="connsiteX2" fmla="*/ 148179 w 1391985"/>
                <a:gd name="connsiteY2" fmla="*/ 280194 h 2095500"/>
                <a:gd name="connsiteX3" fmla="*/ 712535 w 1391985"/>
                <a:gd name="connsiteY3" fmla="*/ 0 h 2095500"/>
                <a:gd name="connsiteX4" fmla="*/ 1328485 w 1391985"/>
                <a:gd name="connsiteY4" fmla="*/ 311150 h 2095500"/>
                <a:gd name="connsiteX5" fmla="*/ 1391985 w 1391985"/>
                <a:gd name="connsiteY5" fmla="*/ 990600 h 2095500"/>
                <a:gd name="connsiteX6" fmla="*/ 731585 w 1391985"/>
                <a:gd name="connsiteY6" fmla="*/ 2095500 h 2095500"/>
                <a:gd name="connsiteX0" fmla="*/ 731585 w 1391985"/>
                <a:gd name="connsiteY0" fmla="*/ 2095500 h 2095500"/>
                <a:gd name="connsiteX1" fmla="*/ 57691 w 1391985"/>
                <a:gd name="connsiteY1" fmla="*/ 1020762 h 2095500"/>
                <a:gd name="connsiteX2" fmla="*/ 148179 w 1391985"/>
                <a:gd name="connsiteY2" fmla="*/ 280194 h 2095500"/>
                <a:gd name="connsiteX3" fmla="*/ 712535 w 1391985"/>
                <a:gd name="connsiteY3" fmla="*/ 0 h 2095500"/>
                <a:gd name="connsiteX4" fmla="*/ 1328485 w 1391985"/>
                <a:gd name="connsiteY4" fmla="*/ 311150 h 2095500"/>
                <a:gd name="connsiteX5" fmla="*/ 1391985 w 1391985"/>
                <a:gd name="connsiteY5" fmla="*/ 990600 h 2095500"/>
                <a:gd name="connsiteX6" fmla="*/ 731585 w 1391985"/>
                <a:gd name="connsiteY6" fmla="*/ 2095500 h 2095500"/>
                <a:gd name="connsiteX0" fmla="*/ 731585 w 1391985"/>
                <a:gd name="connsiteY0" fmla="*/ 2081213 h 2081213"/>
                <a:gd name="connsiteX1" fmla="*/ 57691 w 1391985"/>
                <a:gd name="connsiteY1" fmla="*/ 1006475 h 2081213"/>
                <a:gd name="connsiteX2" fmla="*/ 148179 w 1391985"/>
                <a:gd name="connsiteY2" fmla="*/ 265907 h 2081213"/>
                <a:gd name="connsiteX3" fmla="*/ 714916 w 1391985"/>
                <a:gd name="connsiteY3" fmla="*/ 0 h 2081213"/>
                <a:gd name="connsiteX4" fmla="*/ 1328485 w 1391985"/>
                <a:gd name="connsiteY4" fmla="*/ 296863 h 2081213"/>
                <a:gd name="connsiteX5" fmla="*/ 1391985 w 1391985"/>
                <a:gd name="connsiteY5" fmla="*/ 976313 h 2081213"/>
                <a:gd name="connsiteX6" fmla="*/ 731585 w 1391985"/>
                <a:gd name="connsiteY6" fmla="*/ 2081213 h 2081213"/>
                <a:gd name="connsiteX0" fmla="*/ 731585 w 1391985"/>
                <a:gd name="connsiteY0" fmla="*/ 2081213 h 2081213"/>
                <a:gd name="connsiteX1" fmla="*/ 57691 w 1391985"/>
                <a:gd name="connsiteY1" fmla="*/ 1006475 h 2081213"/>
                <a:gd name="connsiteX2" fmla="*/ 148179 w 1391985"/>
                <a:gd name="connsiteY2" fmla="*/ 265907 h 2081213"/>
                <a:gd name="connsiteX3" fmla="*/ 714916 w 1391985"/>
                <a:gd name="connsiteY3" fmla="*/ 0 h 2081213"/>
                <a:gd name="connsiteX4" fmla="*/ 1328485 w 1391985"/>
                <a:gd name="connsiteY4" fmla="*/ 296863 h 2081213"/>
                <a:gd name="connsiteX5" fmla="*/ 1391985 w 1391985"/>
                <a:gd name="connsiteY5" fmla="*/ 976313 h 2081213"/>
                <a:gd name="connsiteX6" fmla="*/ 731585 w 1391985"/>
                <a:gd name="connsiteY6" fmla="*/ 2081213 h 2081213"/>
                <a:gd name="connsiteX0" fmla="*/ 731585 w 1391985"/>
                <a:gd name="connsiteY0" fmla="*/ 2081217 h 2081217"/>
                <a:gd name="connsiteX1" fmla="*/ 57691 w 1391985"/>
                <a:gd name="connsiteY1" fmla="*/ 1006479 h 2081217"/>
                <a:gd name="connsiteX2" fmla="*/ 148179 w 1391985"/>
                <a:gd name="connsiteY2" fmla="*/ 265911 h 2081217"/>
                <a:gd name="connsiteX3" fmla="*/ 714916 w 1391985"/>
                <a:gd name="connsiteY3" fmla="*/ 4 h 2081217"/>
                <a:gd name="connsiteX4" fmla="*/ 1328485 w 1391985"/>
                <a:gd name="connsiteY4" fmla="*/ 296867 h 2081217"/>
                <a:gd name="connsiteX5" fmla="*/ 1391985 w 1391985"/>
                <a:gd name="connsiteY5" fmla="*/ 976317 h 2081217"/>
                <a:gd name="connsiteX6" fmla="*/ 731585 w 1391985"/>
                <a:gd name="connsiteY6" fmla="*/ 2081217 h 2081217"/>
                <a:gd name="connsiteX0" fmla="*/ 731585 w 1391985"/>
                <a:gd name="connsiteY0" fmla="*/ 2081217 h 2081217"/>
                <a:gd name="connsiteX1" fmla="*/ 57691 w 1391985"/>
                <a:gd name="connsiteY1" fmla="*/ 1006479 h 2081217"/>
                <a:gd name="connsiteX2" fmla="*/ 148179 w 1391985"/>
                <a:gd name="connsiteY2" fmla="*/ 265911 h 2081217"/>
                <a:gd name="connsiteX3" fmla="*/ 714916 w 1391985"/>
                <a:gd name="connsiteY3" fmla="*/ 4 h 2081217"/>
                <a:gd name="connsiteX4" fmla="*/ 1321342 w 1391985"/>
                <a:gd name="connsiteY4" fmla="*/ 308773 h 2081217"/>
                <a:gd name="connsiteX5" fmla="*/ 1391985 w 1391985"/>
                <a:gd name="connsiteY5" fmla="*/ 976317 h 2081217"/>
                <a:gd name="connsiteX6" fmla="*/ 731585 w 1391985"/>
                <a:gd name="connsiteY6" fmla="*/ 2081217 h 2081217"/>
                <a:gd name="connsiteX0" fmla="*/ 731585 w 1391985"/>
                <a:gd name="connsiteY0" fmla="*/ 2081221 h 2081221"/>
                <a:gd name="connsiteX1" fmla="*/ 57691 w 1391985"/>
                <a:gd name="connsiteY1" fmla="*/ 1006483 h 2081221"/>
                <a:gd name="connsiteX2" fmla="*/ 148179 w 1391985"/>
                <a:gd name="connsiteY2" fmla="*/ 265915 h 2081221"/>
                <a:gd name="connsiteX3" fmla="*/ 714916 w 1391985"/>
                <a:gd name="connsiteY3" fmla="*/ 8 h 2081221"/>
                <a:gd name="connsiteX4" fmla="*/ 1321342 w 1391985"/>
                <a:gd name="connsiteY4" fmla="*/ 308777 h 2081221"/>
                <a:gd name="connsiteX5" fmla="*/ 1391985 w 1391985"/>
                <a:gd name="connsiteY5" fmla="*/ 976321 h 2081221"/>
                <a:gd name="connsiteX6" fmla="*/ 731585 w 1391985"/>
                <a:gd name="connsiteY6" fmla="*/ 2081221 h 2081221"/>
                <a:gd name="connsiteX0" fmla="*/ 731585 w 1395120"/>
                <a:gd name="connsiteY0" fmla="*/ 2081221 h 2081221"/>
                <a:gd name="connsiteX1" fmla="*/ 57691 w 1395120"/>
                <a:gd name="connsiteY1" fmla="*/ 1006483 h 2081221"/>
                <a:gd name="connsiteX2" fmla="*/ 148179 w 1395120"/>
                <a:gd name="connsiteY2" fmla="*/ 265915 h 2081221"/>
                <a:gd name="connsiteX3" fmla="*/ 714916 w 1395120"/>
                <a:gd name="connsiteY3" fmla="*/ 8 h 2081221"/>
                <a:gd name="connsiteX4" fmla="*/ 1321342 w 1395120"/>
                <a:gd name="connsiteY4" fmla="*/ 308777 h 2081221"/>
                <a:gd name="connsiteX5" fmla="*/ 1391985 w 1395120"/>
                <a:gd name="connsiteY5" fmla="*/ 976321 h 2081221"/>
                <a:gd name="connsiteX6" fmla="*/ 731585 w 1395120"/>
                <a:gd name="connsiteY6" fmla="*/ 2081221 h 2081221"/>
                <a:gd name="connsiteX0" fmla="*/ 731585 w 1435441"/>
                <a:gd name="connsiteY0" fmla="*/ 2081221 h 2081221"/>
                <a:gd name="connsiteX1" fmla="*/ 57691 w 1435441"/>
                <a:gd name="connsiteY1" fmla="*/ 1006483 h 2081221"/>
                <a:gd name="connsiteX2" fmla="*/ 148179 w 1435441"/>
                <a:gd name="connsiteY2" fmla="*/ 265915 h 2081221"/>
                <a:gd name="connsiteX3" fmla="*/ 714916 w 1435441"/>
                <a:gd name="connsiteY3" fmla="*/ 8 h 2081221"/>
                <a:gd name="connsiteX4" fmla="*/ 1321342 w 1435441"/>
                <a:gd name="connsiteY4" fmla="*/ 308777 h 2081221"/>
                <a:gd name="connsiteX5" fmla="*/ 1391985 w 1435441"/>
                <a:gd name="connsiteY5" fmla="*/ 976321 h 2081221"/>
                <a:gd name="connsiteX6" fmla="*/ 731585 w 1435441"/>
                <a:gd name="connsiteY6" fmla="*/ 2081221 h 2081221"/>
                <a:gd name="connsiteX0" fmla="*/ 733701 w 1437557"/>
                <a:gd name="connsiteY0" fmla="*/ 2081221 h 2081221"/>
                <a:gd name="connsiteX1" fmla="*/ 59807 w 1437557"/>
                <a:gd name="connsiteY1" fmla="*/ 1006483 h 2081221"/>
                <a:gd name="connsiteX2" fmla="*/ 150295 w 1437557"/>
                <a:gd name="connsiteY2" fmla="*/ 265915 h 2081221"/>
                <a:gd name="connsiteX3" fmla="*/ 717032 w 1437557"/>
                <a:gd name="connsiteY3" fmla="*/ 8 h 2081221"/>
                <a:gd name="connsiteX4" fmla="*/ 1323458 w 1437557"/>
                <a:gd name="connsiteY4" fmla="*/ 308777 h 2081221"/>
                <a:gd name="connsiteX5" fmla="*/ 1394101 w 1437557"/>
                <a:gd name="connsiteY5" fmla="*/ 976321 h 2081221"/>
                <a:gd name="connsiteX6" fmla="*/ 733701 w 1437557"/>
                <a:gd name="connsiteY6" fmla="*/ 2081221 h 2081221"/>
                <a:gd name="connsiteX0" fmla="*/ 733701 w 1437557"/>
                <a:gd name="connsiteY0" fmla="*/ 2081221 h 2081221"/>
                <a:gd name="connsiteX1" fmla="*/ 59807 w 1437557"/>
                <a:gd name="connsiteY1" fmla="*/ 1006483 h 2081221"/>
                <a:gd name="connsiteX2" fmla="*/ 150295 w 1437557"/>
                <a:gd name="connsiteY2" fmla="*/ 265915 h 2081221"/>
                <a:gd name="connsiteX3" fmla="*/ 717032 w 1437557"/>
                <a:gd name="connsiteY3" fmla="*/ 8 h 2081221"/>
                <a:gd name="connsiteX4" fmla="*/ 1323458 w 1437557"/>
                <a:gd name="connsiteY4" fmla="*/ 308777 h 2081221"/>
                <a:gd name="connsiteX5" fmla="*/ 1394101 w 1437557"/>
                <a:gd name="connsiteY5" fmla="*/ 976321 h 2081221"/>
                <a:gd name="connsiteX6" fmla="*/ 733701 w 1437557"/>
                <a:gd name="connsiteY6" fmla="*/ 2081221 h 2081221"/>
                <a:gd name="connsiteX0" fmla="*/ 737934 w 1441790"/>
                <a:gd name="connsiteY0" fmla="*/ 2081221 h 2081221"/>
                <a:gd name="connsiteX1" fmla="*/ 64040 w 1441790"/>
                <a:gd name="connsiteY1" fmla="*/ 1006483 h 2081221"/>
                <a:gd name="connsiteX2" fmla="*/ 154528 w 1441790"/>
                <a:gd name="connsiteY2" fmla="*/ 265915 h 2081221"/>
                <a:gd name="connsiteX3" fmla="*/ 721265 w 1441790"/>
                <a:gd name="connsiteY3" fmla="*/ 8 h 2081221"/>
                <a:gd name="connsiteX4" fmla="*/ 1327691 w 1441790"/>
                <a:gd name="connsiteY4" fmla="*/ 308777 h 2081221"/>
                <a:gd name="connsiteX5" fmla="*/ 1398334 w 1441790"/>
                <a:gd name="connsiteY5" fmla="*/ 976321 h 2081221"/>
                <a:gd name="connsiteX6" fmla="*/ 737934 w 1441790"/>
                <a:gd name="connsiteY6" fmla="*/ 2081221 h 2081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41790" h="2081221">
                  <a:moveTo>
                    <a:pt x="737934" y="2081221"/>
                  </a:moveTo>
                  <a:lnTo>
                    <a:pt x="64040" y="1006483"/>
                  </a:lnTo>
                  <a:cubicBezTo>
                    <a:pt x="-70104" y="659615"/>
                    <a:pt x="29116" y="455621"/>
                    <a:pt x="154528" y="265915"/>
                  </a:cubicBezTo>
                  <a:cubicBezTo>
                    <a:pt x="280734" y="105842"/>
                    <a:pt x="516478" y="537"/>
                    <a:pt x="721265" y="8"/>
                  </a:cubicBezTo>
                  <a:cubicBezTo>
                    <a:pt x="956745" y="-1051"/>
                    <a:pt x="1166031" y="97904"/>
                    <a:pt x="1327691" y="308777"/>
                  </a:cubicBezTo>
                  <a:cubicBezTo>
                    <a:pt x="1453633" y="547961"/>
                    <a:pt x="1472417" y="777619"/>
                    <a:pt x="1398334" y="976321"/>
                  </a:cubicBezTo>
                  <a:lnTo>
                    <a:pt x="737934" y="2081221"/>
                  </a:lnTo>
                  <a:close/>
                </a:path>
              </a:pathLst>
            </a:custGeom>
            <a:solidFill>
              <a:srgbClr val="97979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85" name="TextBox 237"/>
          <p:cNvSpPr txBox="1">
            <a:spLocks noChangeArrowheads="1"/>
          </p:cNvSpPr>
          <p:nvPr/>
        </p:nvSpPr>
        <p:spPr bwMode="auto">
          <a:xfrm>
            <a:off x="3991928" y="3751809"/>
            <a:ext cx="10298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200" b="1">
                <a:solidFill>
                  <a:srgbClr val="FFFFFF"/>
                </a:solidFill>
              </a:rPr>
              <a:t>Nội dung chính</a:t>
            </a:r>
          </a:p>
        </p:txBody>
      </p:sp>
      <p:sp>
        <p:nvSpPr>
          <p:cNvPr id="93" name="TextBox 279"/>
          <p:cNvSpPr txBox="1">
            <a:spLocks noChangeArrowheads="1"/>
          </p:cNvSpPr>
          <p:nvPr/>
        </p:nvSpPr>
        <p:spPr bwMode="auto">
          <a:xfrm>
            <a:off x="2692957" y="1770802"/>
            <a:ext cx="1029890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Tổng quan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05" name="Group 298"/>
          <p:cNvGrpSpPr>
            <a:grpSpLocks/>
          </p:cNvGrpSpPr>
          <p:nvPr/>
        </p:nvGrpSpPr>
        <p:grpSpPr bwMode="auto">
          <a:xfrm flipV="1">
            <a:off x="1244811" y="2896791"/>
            <a:ext cx="1129404" cy="1791195"/>
            <a:chOff x="2820443" y="1269631"/>
            <a:chExt cx="1506185" cy="2388395"/>
          </a:xfrm>
        </p:grpSpPr>
        <p:grpSp>
          <p:nvGrpSpPr>
            <p:cNvPr id="106" name="Group 299"/>
            <p:cNvGrpSpPr>
              <a:grpSpLocks/>
            </p:cNvGrpSpPr>
            <p:nvPr/>
          </p:nvGrpSpPr>
          <p:grpSpPr bwMode="auto">
            <a:xfrm>
              <a:off x="3481408" y="3544572"/>
              <a:ext cx="113454" cy="113454"/>
              <a:chOff x="3438253" y="3519641"/>
              <a:chExt cx="163316" cy="163316"/>
            </a:xfrm>
          </p:grpSpPr>
          <p:sp>
            <p:nvSpPr>
              <p:cNvPr id="108" name="Oval 107"/>
              <p:cNvSpPr/>
              <p:nvPr/>
            </p:nvSpPr>
            <p:spPr>
              <a:xfrm>
                <a:off x="3438302" y="3520701"/>
                <a:ext cx="162282" cy="162256"/>
              </a:xfrm>
              <a:prstGeom prst="ellipse">
                <a:avLst/>
              </a:prstGeom>
              <a:solidFill>
                <a:srgbClr val="55CBA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109" name="Oval 108"/>
              <p:cNvSpPr/>
              <p:nvPr/>
            </p:nvSpPr>
            <p:spPr>
              <a:xfrm>
                <a:off x="3468015" y="3550409"/>
                <a:ext cx="102856" cy="1028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107" name="Teardrop 106"/>
            <p:cNvSpPr/>
            <p:nvPr/>
          </p:nvSpPr>
          <p:spPr>
            <a:xfrm rot="8111378">
              <a:off x="2820443" y="1269631"/>
              <a:ext cx="1506185" cy="1442147"/>
            </a:xfrm>
            <a:prstGeom prst="teardrop">
              <a:avLst>
                <a:gd name="adj" fmla="val 137338"/>
              </a:avLst>
            </a:prstGeom>
            <a:solidFill>
              <a:srgbClr val="55CBAC"/>
            </a:solidFill>
            <a:ln w="762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110" name="TextBox 303"/>
          <p:cNvSpPr txBox="1">
            <a:spLocks noChangeArrowheads="1"/>
          </p:cNvSpPr>
          <p:nvPr/>
        </p:nvSpPr>
        <p:spPr bwMode="auto">
          <a:xfrm>
            <a:off x="1294567" y="3677433"/>
            <a:ext cx="102989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Nội dung và kết quả nghiên cứu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sp>
        <p:nvSpPr>
          <p:cNvPr id="118" name="TextBox 304"/>
          <p:cNvSpPr txBox="1">
            <a:spLocks noChangeArrowheads="1"/>
          </p:cNvSpPr>
          <p:nvPr/>
        </p:nvSpPr>
        <p:spPr bwMode="auto">
          <a:xfrm>
            <a:off x="8171468" y="3394965"/>
            <a:ext cx="102989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Kết luận và hướng phát triển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43" name="Group 298"/>
          <p:cNvGrpSpPr>
            <a:grpSpLocks/>
          </p:cNvGrpSpPr>
          <p:nvPr/>
        </p:nvGrpSpPr>
        <p:grpSpPr bwMode="auto">
          <a:xfrm flipV="1">
            <a:off x="3959436" y="2896791"/>
            <a:ext cx="1129404" cy="1791195"/>
            <a:chOff x="2820443" y="1269631"/>
            <a:chExt cx="1506185" cy="2388395"/>
          </a:xfrm>
        </p:grpSpPr>
        <p:grpSp>
          <p:nvGrpSpPr>
            <p:cNvPr id="144" name="Group 299"/>
            <p:cNvGrpSpPr>
              <a:grpSpLocks/>
            </p:cNvGrpSpPr>
            <p:nvPr/>
          </p:nvGrpSpPr>
          <p:grpSpPr bwMode="auto">
            <a:xfrm>
              <a:off x="3481408" y="3544572"/>
              <a:ext cx="113454" cy="113454"/>
              <a:chOff x="3438253" y="3519641"/>
              <a:chExt cx="163316" cy="163316"/>
            </a:xfrm>
          </p:grpSpPr>
          <p:sp>
            <p:nvSpPr>
              <p:cNvPr id="146" name="Oval 145"/>
              <p:cNvSpPr/>
              <p:nvPr/>
            </p:nvSpPr>
            <p:spPr>
              <a:xfrm>
                <a:off x="3438302" y="3520701"/>
                <a:ext cx="162282" cy="162256"/>
              </a:xfrm>
              <a:prstGeom prst="ellipse">
                <a:avLst/>
              </a:prstGeom>
              <a:solidFill>
                <a:srgbClr val="F5BB17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147" name="Oval 146"/>
              <p:cNvSpPr/>
              <p:nvPr/>
            </p:nvSpPr>
            <p:spPr>
              <a:xfrm>
                <a:off x="3468015" y="3550409"/>
                <a:ext cx="102856" cy="1028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145" name="Teardrop 144"/>
            <p:cNvSpPr/>
            <p:nvPr/>
          </p:nvSpPr>
          <p:spPr>
            <a:xfrm rot="8111378">
              <a:off x="2820443" y="1269631"/>
              <a:ext cx="1506185" cy="1442147"/>
            </a:xfrm>
            <a:prstGeom prst="teardrop">
              <a:avLst>
                <a:gd name="adj" fmla="val 137338"/>
              </a:avLst>
            </a:prstGeom>
            <a:solidFill>
              <a:srgbClr val="F5BB17"/>
            </a:solidFill>
            <a:ln w="762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148" name="TextBox 303"/>
          <p:cNvSpPr txBox="1">
            <a:spLocks noChangeArrowheads="1"/>
          </p:cNvSpPr>
          <p:nvPr/>
        </p:nvSpPr>
        <p:spPr bwMode="auto">
          <a:xfrm>
            <a:off x="4009192" y="3761253"/>
            <a:ext cx="102989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Kết luận và hướng phát triển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49" name="Group 298"/>
          <p:cNvGrpSpPr>
            <a:grpSpLocks/>
          </p:cNvGrpSpPr>
          <p:nvPr/>
        </p:nvGrpSpPr>
        <p:grpSpPr bwMode="auto">
          <a:xfrm flipV="1">
            <a:off x="6685074" y="2923463"/>
            <a:ext cx="1129404" cy="1791195"/>
            <a:chOff x="2820443" y="1269631"/>
            <a:chExt cx="1506185" cy="2388395"/>
          </a:xfrm>
        </p:grpSpPr>
        <p:grpSp>
          <p:nvGrpSpPr>
            <p:cNvPr id="150" name="Group 299"/>
            <p:cNvGrpSpPr>
              <a:grpSpLocks/>
            </p:cNvGrpSpPr>
            <p:nvPr/>
          </p:nvGrpSpPr>
          <p:grpSpPr bwMode="auto">
            <a:xfrm>
              <a:off x="3481408" y="3544572"/>
              <a:ext cx="113454" cy="113454"/>
              <a:chOff x="3438253" y="3519641"/>
              <a:chExt cx="163316" cy="163316"/>
            </a:xfrm>
          </p:grpSpPr>
          <p:sp>
            <p:nvSpPr>
              <p:cNvPr id="152" name="Oval 151"/>
              <p:cNvSpPr/>
              <p:nvPr/>
            </p:nvSpPr>
            <p:spPr>
              <a:xfrm>
                <a:off x="3438302" y="3520701"/>
                <a:ext cx="162282" cy="162256"/>
              </a:xfrm>
              <a:prstGeom prst="ellipse">
                <a:avLst/>
              </a:prstGeom>
              <a:solidFill>
                <a:schemeClr val="accent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153" name="Oval 152"/>
              <p:cNvSpPr/>
              <p:nvPr/>
            </p:nvSpPr>
            <p:spPr>
              <a:xfrm>
                <a:off x="3468015" y="3550409"/>
                <a:ext cx="102856" cy="1028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151" name="Teardrop 150"/>
            <p:cNvSpPr/>
            <p:nvPr/>
          </p:nvSpPr>
          <p:spPr>
            <a:xfrm rot="8111378">
              <a:off x="2820443" y="1269631"/>
              <a:ext cx="1506185" cy="1442147"/>
            </a:xfrm>
            <a:prstGeom prst="teardrop">
              <a:avLst>
                <a:gd name="adj" fmla="val 137338"/>
              </a:avLst>
            </a:prstGeom>
            <a:solidFill>
              <a:schemeClr val="accent2"/>
            </a:solidFill>
            <a:ln w="762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154" name="TextBox 303"/>
          <p:cNvSpPr txBox="1">
            <a:spLocks noChangeArrowheads="1"/>
          </p:cNvSpPr>
          <p:nvPr/>
        </p:nvSpPr>
        <p:spPr bwMode="auto">
          <a:xfrm>
            <a:off x="6742569" y="3749020"/>
            <a:ext cx="1029891" cy="784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Demo chương trình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55" name="Group 298"/>
          <p:cNvGrpSpPr>
            <a:grpSpLocks/>
          </p:cNvGrpSpPr>
          <p:nvPr/>
        </p:nvGrpSpPr>
        <p:grpSpPr bwMode="auto">
          <a:xfrm rot="10800000" flipV="1">
            <a:off x="2617795" y="1174653"/>
            <a:ext cx="1129404" cy="1791195"/>
            <a:chOff x="2820443" y="1269631"/>
            <a:chExt cx="1506185" cy="2388395"/>
          </a:xfrm>
        </p:grpSpPr>
        <p:grpSp>
          <p:nvGrpSpPr>
            <p:cNvPr id="156" name="Group 299"/>
            <p:cNvGrpSpPr>
              <a:grpSpLocks/>
            </p:cNvGrpSpPr>
            <p:nvPr/>
          </p:nvGrpSpPr>
          <p:grpSpPr bwMode="auto">
            <a:xfrm>
              <a:off x="3481408" y="3544572"/>
              <a:ext cx="113454" cy="113454"/>
              <a:chOff x="3438253" y="3519641"/>
              <a:chExt cx="163316" cy="163316"/>
            </a:xfrm>
          </p:grpSpPr>
          <p:sp>
            <p:nvSpPr>
              <p:cNvPr id="158" name="Oval 157"/>
              <p:cNvSpPr/>
              <p:nvPr/>
            </p:nvSpPr>
            <p:spPr>
              <a:xfrm>
                <a:off x="3438302" y="3520701"/>
                <a:ext cx="162282" cy="162256"/>
              </a:xfrm>
              <a:prstGeom prst="ellipse">
                <a:avLst/>
              </a:prstGeom>
              <a:solidFill>
                <a:srgbClr val="7789D7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159" name="Oval 158"/>
              <p:cNvSpPr/>
              <p:nvPr/>
            </p:nvSpPr>
            <p:spPr>
              <a:xfrm>
                <a:off x="3468015" y="3550409"/>
                <a:ext cx="102856" cy="1028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157" name="Teardrop 156"/>
            <p:cNvSpPr/>
            <p:nvPr/>
          </p:nvSpPr>
          <p:spPr>
            <a:xfrm rot="8111378">
              <a:off x="2820443" y="1269631"/>
              <a:ext cx="1506185" cy="1442147"/>
            </a:xfrm>
            <a:prstGeom prst="teardrop">
              <a:avLst>
                <a:gd name="adj" fmla="val 137338"/>
              </a:avLst>
            </a:prstGeom>
            <a:solidFill>
              <a:srgbClr val="7789D7"/>
            </a:solidFill>
            <a:ln w="76200" cap="flat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160" name="TextBox 303"/>
          <p:cNvSpPr txBox="1">
            <a:spLocks noChangeArrowheads="1"/>
          </p:cNvSpPr>
          <p:nvPr/>
        </p:nvSpPr>
        <p:spPr bwMode="auto">
          <a:xfrm>
            <a:off x="2684764" y="1541397"/>
            <a:ext cx="1029891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Tổng quan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  <p:grpSp>
        <p:nvGrpSpPr>
          <p:cNvPr id="161" name="Group 298"/>
          <p:cNvGrpSpPr>
            <a:grpSpLocks/>
          </p:cNvGrpSpPr>
          <p:nvPr/>
        </p:nvGrpSpPr>
        <p:grpSpPr bwMode="auto">
          <a:xfrm rot="10800000" flipV="1">
            <a:off x="5296507" y="1174653"/>
            <a:ext cx="1129404" cy="1791195"/>
            <a:chOff x="2820443" y="1269631"/>
            <a:chExt cx="1506185" cy="2388395"/>
          </a:xfrm>
        </p:grpSpPr>
        <p:grpSp>
          <p:nvGrpSpPr>
            <p:cNvPr id="162" name="Group 299"/>
            <p:cNvGrpSpPr>
              <a:grpSpLocks/>
            </p:cNvGrpSpPr>
            <p:nvPr/>
          </p:nvGrpSpPr>
          <p:grpSpPr bwMode="auto">
            <a:xfrm>
              <a:off x="3481408" y="3544572"/>
              <a:ext cx="113454" cy="113454"/>
              <a:chOff x="3438253" y="3519641"/>
              <a:chExt cx="163316" cy="163316"/>
            </a:xfrm>
          </p:grpSpPr>
          <p:sp>
            <p:nvSpPr>
              <p:cNvPr id="164" name="Oval 163"/>
              <p:cNvSpPr/>
              <p:nvPr/>
            </p:nvSpPr>
            <p:spPr>
              <a:xfrm>
                <a:off x="3438302" y="3520701"/>
                <a:ext cx="162282" cy="162256"/>
              </a:xfrm>
              <a:prstGeom prst="ellipse">
                <a:avLst/>
              </a:prstGeom>
              <a:solidFill>
                <a:srgbClr val="DA8282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  <p:sp>
            <p:nvSpPr>
              <p:cNvPr id="165" name="Oval 164"/>
              <p:cNvSpPr/>
              <p:nvPr/>
            </p:nvSpPr>
            <p:spPr>
              <a:xfrm>
                <a:off x="3468015" y="3550409"/>
                <a:ext cx="102856" cy="102840"/>
              </a:xfrm>
              <a:prstGeom prst="ellipse">
                <a:avLst/>
              </a:prstGeom>
              <a:noFill/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>
                  <a:solidFill>
                    <a:srgbClr val="777777"/>
                  </a:solidFill>
                </a:endParaRPr>
              </a:p>
            </p:txBody>
          </p:sp>
        </p:grpSp>
        <p:sp>
          <p:nvSpPr>
            <p:cNvPr id="163" name="Teardrop 162"/>
            <p:cNvSpPr/>
            <p:nvPr/>
          </p:nvSpPr>
          <p:spPr>
            <a:xfrm rot="8111378">
              <a:off x="2820443" y="1269631"/>
              <a:ext cx="1506185" cy="1442147"/>
            </a:xfrm>
            <a:prstGeom prst="teardrop">
              <a:avLst>
                <a:gd name="adj" fmla="val 137338"/>
              </a:avLst>
            </a:prstGeom>
            <a:solidFill>
              <a:srgbClr val="DA8282"/>
            </a:solidFill>
            <a:ln w="76200">
              <a:solidFill>
                <a:schemeClr val="bg1"/>
              </a:solidFill>
              <a:round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rgbClr val="777777"/>
                </a:solidFill>
              </a:endParaRPr>
            </a:p>
          </p:txBody>
        </p:sp>
      </p:grpSp>
      <p:sp>
        <p:nvSpPr>
          <p:cNvPr id="166" name="TextBox 303"/>
          <p:cNvSpPr txBox="1">
            <a:spLocks noChangeArrowheads="1"/>
          </p:cNvSpPr>
          <p:nvPr/>
        </p:nvSpPr>
        <p:spPr bwMode="auto">
          <a:xfrm>
            <a:off x="5348236" y="1456461"/>
            <a:ext cx="1029891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sz="1500" b="1" smtClean="0">
                <a:solidFill>
                  <a:srgbClr val="FFFFFF"/>
                </a:solidFill>
                <a:latin typeface="+mj-lt"/>
              </a:rPr>
              <a:t>Cơ sở lý thuyết</a:t>
            </a:r>
            <a:endParaRPr lang="en-US" altLang="en-US" sz="1500" b="1">
              <a:solidFill>
                <a:srgbClr val="FFFFF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78728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6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7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8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9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1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3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4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18</a:t>
            </a:r>
            <a:endParaRPr lang="en-US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z="2600" smtClean="0">
                <a:solidFill>
                  <a:srgbClr val="C20483"/>
                </a:solidFill>
                <a:latin typeface="Times New Roman"/>
              </a:rPr>
              <a:t>HTML, CSS, JAVASCRIPT, BOOTSTRAP</a:t>
            </a:r>
            <a:endParaRPr lang="en-US" sz="26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11" name="Group 41"/>
          <p:cNvGrpSpPr>
            <a:grpSpLocks/>
          </p:cNvGrpSpPr>
          <p:nvPr/>
        </p:nvGrpSpPr>
        <p:grpSpPr bwMode="auto">
          <a:xfrm>
            <a:off x="1914857" y="1118966"/>
            <a:ext cx="4638984" cy="581063"/>
            <a:chOff x="1296" y="1824"/>
            <a:chExt cx="3598" cy="432"/>
          </a:xfrm>
        </p:grpSpPr>
        <p:sp>
          <p:nvSpPr>
            <p:cNvPr id="13" name="AutoShape 42"/>
            <p:cNvSpPr>
              <a:spLocks noChangeArrowheads="1"/>
            </p:cNvSpPr>
            <p:nvPr/>
          </p:nvSpPr>
          <p:spPr bwMode="gray">
            <a:xfrm>
              <a:off x="1536" y="1899"/>
              <a:ext cx="3358" cy="28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accent2"/>
              </a:solidFill>
              <a:round/>
              <a:headEnd/>
              <a:tailEnd/>
            </a:ln>
            <a:effectLst>
              <a:outerShdw dist="99190" dir="2388334" algn="ctr" rotWithShape="0">
                <a:schemeClr val="bg1">
                  <a:lumMod val="6500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4" name="AutoShape 4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15" name="Text Box 44"/>
            <p:cNvSpPr txBox="1">
              <a:spLocks noChangeArrowheads="1"/>
            </p:cNvSpPr>
            <p:nvPr/>
          </p:nvSpPr>
          <p:spPr bwMode="gray">
            <a:xfrm>
              <a:off x="1748" y="1909"/>
              <a:ext cx="2544" cy="2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sz="1600" dirty="0"/>
                <a:t>Sự tương tác Server ít hơn</a:t>
              </a:r>
              <a:endParaRPr lang="en-US" altLang="en-US" sz="1600" b="1"/>
            </a:p>
          </p:txBody>
        </p:sp>
        <p:sp>
          <p:nvSpPr>
            <p:cNvPr id="16" name="Text Box 45"/>
            <p:cNvSpPr txBox="1">
              <a:spLocks noChangeArrowheads="1"/>
            </p:cNvSpPr>
            <p:nvPr/>
          </p:nvSpPr>
          <p:spPr bwMode="gray">
            <a:xfrm>
              <a:off x="1373" y="1886"/>
              <a:ext cx="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1</a:t>
              </a:r>
            </a:p>
          </p:txBody>
        </p:sp>
      </p:grpSp>
      <p:grpSp>
        <p:nvGrpSpPr>
          <p:cNvPr id="18" name="Group 46"/>
          <p:cNvGrpSpPr>
            <a:grpSpLocks/>
          </p:cNvGrpSpPr>
          <p:nvPr/>
        </p:nvGrpSpPr>
        <p:grpSpPr bwMode="auto">
          <a:xfrm>
            <a:off x="1914856" y="1911738"/>
            <a:ext cx="4638984" cy="581063"/>
            <a:chOff x="1296" y="1824"/>
            <a:chExt cx="3598" cy="432"/>
          </a:xfrm>
        </p:grpSpPr>
        <p:sp>
          <p:nvSpPr>
            <p:cNvPr id="19" name="AutoShape 47"/>
            <p:cNvSpPr>
              <a:spLocks noChangeArrowheads="1"/>
            </p:cNvSpPr>
            <p:nvPr/>
          </p:nvSpPr>
          <p:spPr bwMode="gray">
            <a:xfrm>
              <a:off x="1536" y="1899"/>
              <a:ext cx="3358" cy="28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accent1"/>
              </a:solidFill>
              <a:round/>
              <a:headEnd/>
              <a:tailEnd/>
            </a:ln>
            <a:effectLst>
              <a:outerShdw dist="99190" dir="2388334" algn="ctr" rotWithShape="0">
                <a:schemeClr val="bg1">
                  <a:lumMod val="6500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0" name="AutoShape 4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1" name="Text Box 49"/>
            <p:cNvSpPr txBox="1">
              <a:spLocks noChangeArrowheads="1"/>
            </p:cNvSpPr>
            <p:nvPr/>
          </p:nvSpPr>
          <p:spPr bwMode="gray">
            <a:xfrm>
              <a:off x="1731" y="1907"/>
              <a:ext cx="2160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smtClean="0"/>
                <a:t>Tăng khả năng tương tác</a:t>
              </a:r>
              <a:endParaRPr lang="en-US" altLang="en-US" sz="1600"/>
            </a:p>
          </p:txBody>
        </p:sp>
        <p:sp>
          <p:nvSpPr>
            <p:cNvPr id="22" name="Text Box 50"/>
            <p:cNvSpPr txBox="1">
              <a:spLocks noChangeArrowheads="1"/>
            </p:cNvSpPr>
            <p:nvPr/>
          </p:nvSpPr>
          <p:spPr bwMode="gray">
            <a:xfrm>
              <a:off x="1373" y="1886"/>
              <a:ext cx="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2</a:t>
              </a:r>
            </a:p>
          </p:txBody>
        </p:sp>
      </p:grpSp>
      <p:grpSp>
        <p:nvGrpSpPr>
          <p:cNvPr id="23" name="Group 51"/>
          <p:cNvGrpSpPr>
            <a:grpSpLocks/>
          </p:cNvGrpSpPr>
          <p:nvPr/>
        </p:nvGrpSpPr>
        <p:grpSpPr bwMode="auto">
          <a:xfrm>
            <a:off x="1914856" y="2610726"/>
            <a:ext cx="4638984" cy="581063"/>
            <a:chOff x="1296" y="1824"/>
            <a:chExt cx="3598" cy="432"/>
          </a:xfrm>
        </p:grpSpPr>
        <p:sp>
          <p:nvSpPr>
            <p:cNvPr id="24" name="AutoShape 52"/>
            <p:cNvSpPr>
              <a:spLocks noChangeArrowheads="1"/>
            </p:cNvSpPr>
            <p:nvPr/>
          </p:nvSpPr>
          <p:spPr bwMode="gray">
            <a:xfrm>
              <a:off x="1536" y="1899"/>
              <a:ext cx="3358" cy="28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hlink"/>
              </a:solidFill>
              <a:round/>
              <a:headEnd/>
              <a:tailEnd/>
            </a:ln>
            <a:effectLst>
              <a:outerShdw dist="99190" dir="2388334" algn="ctr" rotWithShape="0">
                <a:schemeClr val="bg1">
                  <a:lumMod val="6500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5" name="AutoShape 53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26" name="Text Box 54"/>
            <p:cNvSpPr txBox="1">
              <a:spLocks noChangeArrowheads="1"/>
            </p:cNvSpPr>
            <p:nvPr/>
          </p:nvSpPr>
          <p:spPr bwMode="gray">
            <a:xfrm>
              <a:off x="1728" y="1917"/>
              <a:ext cx="254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smtClean="0"/>
                <a:t>Giao diện phong phú, dễ sử dụng</a:t>
              </a:r>
              <a:endParaRPr lang="en-US" altLang="en-US" sz="1600"/>
            </a:p>
          </p:txBody>
        </p:sp>
        <p:sp>
          <p:nvSpPr>
            <p:cNvPr id="27" name="Text Box 55"/>
            <p:cNvSpPr txBox="1">
              <a:spLocks noChangeArrowheads="1"/>
            </p:cNvSpPr>
            <p:nvPr/>
          </p:nvSpPr>
          <p:spPr bwMode="gray">
            <a:xfrm>
              <a:off x="1373" y="1886"/>
              <a:ext cx="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3</a:t>
              </a:r>
            </a:p>
          </p:txBody>
        </p:sp>
      </p:grpSp>
      <p:grpSp>
        <p:nvGrpSpPr>
          <p:cNvPr id="28" name="Group 56"/>
          <p:cNvGrpSpPr>
            <a:grpSpLocks/>
          </p:cNvGrpSpPr>
          <p:nvPr/>
        </p:nvGrpSpPr>
        <p:grpSpPr bwMode="auto">
          <a:xfrm>
            <a:off x="1920719" y="3298552"/>
            <a:ext cx="4638983" cy="581063"/>
            <a:chOff x="1296" y="1824"/>
            <a:chExt cx="3598" cy="432"/>
          </a:xfrm>
        </p:grpSpPr>
        <p:sp>
          <p:nvSpPr>
            <p:cNvPr id="29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3358" cy="28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CC7A9F"/>
              </a:solidFill>
              <a:round/>
              <a:headEnd/>
              <a:tailEnd/>
            </a:ln>
            <a:effectLst>
              <a:outerShdw dist="99190" dir="2388334" algn="ctr" rotWithShape="0">
                <a:schemeClr val="bg1">
                  <a:lumMod val="6500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0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rgbClr val="CC7A9F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1" name="Text Box 59"/>
            <p:cNvSpPr txBox="1">
              <a:spLocks noChangeArrowheads="1"/>
            </p:cNvSpPr>
            <p:nvPr/>
          </p:nvSpPr>
          <p:spPr bwMode="gray">
            <a:xfrm>
              <a:off x="1728" y="1934"/>
              <a:ext cx="2952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 smtClean="0"/>
                <a:t>Linh hoạt, nhất quán</a:t>
              </a:r>
              <a:endParaRPr lang="en-US" altLang="en-US" sz="1600"/>
            </a:p>
          </p:txBody>
        </p:sp>
        <p:sp>
          <p:nvSpPr>
            <p:cNvPr id="32" name="Text Box 60"/>
            <p:cNvSpPr txBox="1">
              <a:spLocks noChangeArrowheads="1"/>
            </p:cNvSpPr>
            <p:nvPr/>
          </p:nvSpPr>
          <p:spPr bwMode="gray">
            <a:xfrm>
              <a:off x="1373" y="1886"/>
              <a:ext cx="263" cy="3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>
                  <a:solidFill>
                    <a:schemeClr val="bg1"/>
                  </a:solidFill>
                </a:rPr>
                <a:t>4</a:t>
              </a:r>
            </a:p>
          </p:txBody>
        </p:sp>
      </p:grpSp>
      <p:grpSp>
        <p:nvGrpSpPr>
          <p:cNvPr id="33" name="Group 56"/>
          <p:cNvGrpSpPr>
            <a:grpSpLocks/>
          </p:cNvGrpSpPr>
          <p:nvPr/>
        </p:nvGrpSpPr>
        <p:grpSpPr bwMode="auto">
          <a:xfrm>
            <a:off x="1914857" y="3990072"/>
            <a:ext cx="4638983" cy="581063"/>
            <a:chOff x="1296" y="1824"/>
            <a:chExt cx="3598" cy="432"/>
          </a:xfrm>
        </p:grpSpPr>
        <p:sp>
          <p:nvSpPr>
            <p:cNvPr id="34" name="AutoShape 57"/>
            <p:cNvSpPr>
              <a:spLocks noChangeArrowheads="1"/>
            </p:cNvSpPr>
            <p:nvPr/>
          </p:nvSpPr>
          <p:spPr bwMode="gray">
            <a:xfrm>
              <a:off x="1536" y="1899"/>
              <a:ext cx="3358" cy="28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chemeClr val="folHlink"/>
              </a:solidFill>
              <a:round/>
              <a:headEnd/>
              <a:tailEnd/>
            </a:ln>
            <a:effectLst>
              <a:outerShdw dist="99190" dir="2388334" algn="ctr" rotWithShape="0">
                <a:schemeClr val="bg1">
                  <a:lumMod val="65000"/>
                  <a:alpha val="50000"/>
                </a:scheme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5" name="AutoShape 58"/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fol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sz="1350"/>
            </a:p>
          </p:txBody>
        </p:sp>
        <p:sp>
          <p:nvSpPr>
            <p:cNvPr id="36" name="Text Box 59"/>
            <p:cNvSpPr txBox="1">
              <a:spLocks noChangeArrowheads="1"/>
            </p:cNvSpPr>
            <p:nvPr/>
          </p:nvSpPr>
          <p:spPr bwMode="gray">
            <a:xfrm>
              <a:off x="1730" y="1934"/>
              <a:ext cx="3164" cy="25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600"/>
                <a:t>Tương thích với nhiều trình duyệt, thiết bị</a:t>
              </a:r>
            </a:p>
          </p:txBody>
        </p:sp>
        <p:sp>
          <p:nvSpPr>
            <p:cNvPr id="37" name="Text Box 60"/>
            <p:cNvSpPr txBox="1">
              <a:spLocks noChangeArrowheads="1"/>
            </p:cNvSpPr>
            <p:nvPr/>
          </p:nvSpPr>
          <p:spPr bwMode="gray">
            <a:xfrm>
              <a:off x="1392" y="1895"/>
              <a:ext cx="243" cy="2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folHlink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32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sz="1800" smtClean="0">
                  <a:solidFill>
                    <a:schemeClr val="bg1"/>
                  </a:solidFill>
                </a:rPr>
                <a:t>5</a:t>
              </a:r>
              <a:endParaRPr lang="en-US" altLang="en-US" sz="180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2771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19</a:t>
            </a:r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4810430" y="2611154"/>
            <a:ext cx="2420541" cy="1067990"/>
            <a:chOff x="4810430" y="2611154"/>
            <a:chExt cx="2420541" cy="1067990"/>
          </a:xfrm>
        </p:grpSpPr>
        <p:sp>
          <p:nvSpPr>
            <p:cNvPr id="13" name="Freeform 12"/>
            <p:cNvSpPr/>
            <p:nvPr/>
          </p:nvSpPr>
          <p:spPr>
            <a:xfrm>
              <a:off x="4810430" y="2611154"/>
              <a:ext cx="2143125" cy="1067990"/>
            </a:xfrm>
            <a:custGeom>
              <a:avLst/>
              <a:gdLst>
                <a:gd name="connsiteX0" fmla="*/ 260350 w 2209800"/>
                <a:gd name="connsiteY0" fmla="*/ 1104900 h 1104900"/>
                <a:gd name="connsiteX1" fmla="*/ 1797050 w 2209800"/>
                <a:gd name="connsiteY1" fmla="*/ 1104900 h 1104900"/>
                <a:gd name="connsiteX2" fmla="*/ 2209800 w 2209800"/>
                <a:gd name="connsiteY2" fmla="*/ 590550 h 1104900"/>
                <a:gd name="connsiteX3" fmla="*/ 2012950 w 2209800"/>
                <a:gd name="connsiteY3" fmla="*/ 0 h 1104900"/>
                <a:gd name="connsiteX4" fmla="*/ 1936750 w 2209800"/>
                <a:gd name="connsiteY4" fmla="*/ 38100 h 1104900"/>
                <a:gd name="connsiteX5" fmla="*/ 1409700 w 2209800"/>
                <a:gd name="connsiteY5" fmla="*/ 107950 h 1104900"/>
                <a:gd name="connsiteX6" fmla="*/ 685800 w 2209800"/>
                <a:gd name="connsiteY6" fmla="*/ 254000 h 1104900"/>
                <a:gd name="connsiteX7" fmla="*/ 0 w 2209800"/>
                <a:gd name="connsiteY7" fmla="*/ 704850 h 1104900"/>
                <a:gd name="connsiteX8" fmla="*/ 260350 w 2209800"/>
                <a:gd name="connsiteY8" fmla="*/ 1104900 h 1104900"/>
                <a:gd name="connsiteX0" fmla="*/ 260350 w 2209800"/>
                <a:gd name="connsiteY0" fmla="*/ 1104900 h 1104900"/>
                <a:gd name="connsiteX1" fmla="*/ 1797050 w 2209800"/>
                <a:gd name="connsiteY1" fmla="*/ 1104900 h 1104900"/>
                <a:gd name="connsiteX2" fmla="*/ 2209800 w 2209800"/>
                <a:gd name="connsiteY2" fmla="*/ 590550 h 1104900"/>
                <a:gd name="connsiteX3" fmla="*/ 2012950 w 2209800"/>
                <a:gd name="connsiteY3" fmla="*/ 0 h 1104900"/>
                <a:gd name="connsiteX4" fmla="*/ 1409700 w 2209800"/>
                <a:gd name="connsiteY4" fmla="*/ 107950 h 1104900"/>
                <a:gd name="connsiteX5" fmla="*/ 685800 w 2209800"/>
                <a:gd name="connsiteY5" fmla="*/ 254000 h 1104900"/>
                <a:gd name="connsiteX6" fmla="*/ 0 w 2209800"/>
                <a:gd name="connsiteY6" fmla="*/ 704850 h 1104900"/>
                <a:gd name="connsiteX7" fmla="*/ 260350 w 2209800"/>
                <a:gd name="connsiteY7" fmla="*/ 1104900 h 1104900"/>
                <a:gd name="connsiteX0" fmla="*/ 260350 w 2209800"/>
                <a:gd name="connsiteY0" fmla="*/ 1104900 h 1104900"/>
                <a:gd name="connsiteX1" fmla="*/ 1797050 w 2209800"/>
                <a:gd name="connsiteY1" fmla="*/ 1104900 h 1104900"/>
                <a:gd name="connsiteX2" fmla="*/ 2209800 w 2209800"/>
                <a:gd name="connsiteY2" fmla="*/ 590550 h 1104900"/>
                <a:gd name="connsiteX3" fmla="*/ 2012950 w 2209800"/>
                <a:gd name="connsiteY3" fmla="*/ 0 h 1104900"/>
                <a:gd name="connsiteX4" fmla="*/ 1426369 w 2209800"/>
                <a:gd name="connsiteY4" fmla="*/ 91281 h 1104900"/>
                <a:gd name="connsiteX5" fmla="*/ 685800 w 2209800"/>
                <a:gd name="connsiteY5" fmla="*/ 254000 h 1104900"/>
                <a:gd name="connsiteX6" fmla="*/ 0 w 2209800"/>
                <a:gd name="connsiteY6" fmla="*/ 704850 h 1104900"/>
                <a:gd name="connsiteX7" fmla="*/ 260350 w 2209800"/>
                <a:gd name="connsiteY7" fmla="*/ 1104900 h 1104900"/>
                <a:gd name="connsiteX0" fmla="*/ 260350 w 2209800"/>
                <a:gd name="connsiteY0" fmla="*/ 1149945 h 1149945"/>
                <a:gd name="connsiteX1" fmla="*/ 1797050 w 2209800"/>
                <a:gd name="connsiteY1" fmla="*/ 1149945 h 1149945"/>
                <a:gd name="connsiteX2" fmla="*/ 2209800 w 2209800"/>
                <a:gd name="connsiteY2" fmla="*/ 635595 h 1149945"/>
                <a:gd name="connsiteX3" fmla="*/ 2012950 w 2209800"/>
                <a:gd name="connsiteY3" fmla="*/ 45045 h 1149945"/>
                <a:gd name="connsiteX4" fmla="*/ 1426369 w 2209800"/>
                <a:gd name="connsiteY4" fmla="*/ 136326 h 1149945"/>
                <a:gd name="connsiteX5" fmla="*/ 685800 w 2209800"/>
                <a:gd name="connsiteY5" fmla="*/ 299045 h 1149945"/>
                <a:gd name="connsiteX6" fmla="*/ 0 w 2209800"/>
                <a:gd name="connsiteY6" fmla="*/ 749895 h 1149945"/>
                <a:gd name="connsiteX7" fmla="*/ 260350 w 2209800"/>
                <a:gd name="connsiteY7" fmla="*/ 1149945 h 1149945"/>
                <a:gd name="connsiteX0" fmla="*/ 260350 w 2209800"/>
                <a:gd name="connsiteY0" fmla="*/ 1151694 h 1151694"/>
                <a:gd name="connsiteX1" fmla="*/ 1797050 w 2209800"/>
                <a:gd name="connsiteY1" fmla="*/ 1151694 h 1151694"/>
                <a:gd name="connsiteX2" fmla="*/ 2209800 w 2209800"/>
                <a:gd name="connsiteY2" fmla="*/ 637344 h 1151694"/>
                <a:gd name="connsiteX3" fmla="*/ 2022475 w 2209800"/>
                <a:gd name="connsiteY3" fmla="*/ 42032 h 1151694"/>
                <a:gd name="connsiteX4" fmla="*/ 1426369 w 2209800"/>
                <a:gd name="connsiteY4" fmla="*/ 138075 h 1151694"/>
                <a:gd name="connsiteX5" fmla="*/ 685800 w 2209800"/>
                <a:gd name="connsiteY5" fmla="*/ 300794 h 1151694"/>
                <a:gd name="connsiteX6" fmla="*/ 0 w 2209800"/>
                <a:gd name="connsiteY6" fmla="*/ 751644 h 1151694"/>
                <a:gd name="connsiteX7" fmla="*/ 260350 w 2209800"/>
                <a:gd name="connsiteY7" fmla="*/ 1151694 h 1151694"/>
                <a:gd name="connsiteX0" fmla="*/ 260350 w 2209800"/>
                <a:gd name="connsiteY0" fmla="*/ 1205145 h 1205145"/>
                <a:gd name="connsiteX1" fmla="*/ 1797050 w 2209800"/>
                <a:gd name="connsiteY1" fmla="*/ 1205145 h 1205145"/>
                <a:gd name="connsiteX2" fmla="*/ 2209800 w 2209800"/>
                <a:gd name="connsiteY2" fmla="*/ 690795 h 1205145"/>
                <a:gd name="connsiteX3" fmla="*/ 2022475 w 2209800"/>
                <a:gd name="connsiteY3" fmla="*/ 95483 h 1205145"/>
                <a:gd name="connsiteX4" fmla="*/ 1426369 w 2209800"/>
                <a:gd name="connsiteY4" fmla="*/ 191526 h 1205145"/>
                <a:gd name="connsiteX5" fmla="*/ 685800 w 2209800"/>
                <a:gd name="connsiteY5" fmla="*/ 354245 h 1205145"/>
                <a:gd name="connsiteX6" fmla="*/ 0 w 2209800"/>
                <a:gd name="connsiteY6" fmla="*/ 805095 h 1205145"/>
                <a:gd name="connsiteX7" fmla="*/ 260350 w 2209800"/>
                <a:gd name="connsiteY7" fmla="*/ 1205145 h 1205145"/>
                <a:gd name="connsiteX0" fmla="*/ 260350 w 2209800"/>
                <a:gd name="connsiteY0" fmla="*/ 1205145 h 1205145"/>
                <a:gd name="connsiteX1" fmla="*/ 1797050 w 2209800"/>
                <a:gd name="connsiteY1" fmla="*/ 1205145 h 1205145"/>
                <a:gd name="connsiteX2" fmla="*/ 2209800 w 2209800"/>
                <a:gd name="connsiteY2" fmla="*/ 690795 h 1205145"/>
                <a:gd name="connsiteX3" fmla="*/ 2022475 w 2209800"/>
                <a:gd name="connsiteY3" fmla="*/ 95483 h 1205145"/>
                <a:gd name="connsiteX4" fmla="*/ 1426369 w 2209800"/>
                <a:gd name="connsiteY4" fmla="*/ 191526 h 1205145"/>
                <a:gd name="connsiteX5" fmla="*/ 685800 w 2209800"/>
                <a:gd name="connsiteY5" fmla="*/ 354245 h 1205145"/>
                <a:gd name="connsiteX6" fmla="*/ 0 w 2209800"/>
                <a:gd name="connsiteY6" fmla="*/ 805095 h 1205145"/>
                <a:gd name="connsiteX7" fmla="*/ 260350 w 2209800"/>
                <a:gd name="connsiteY7" fmla="*/ 1205145 h 1205145"/>
                <a:gd name="connsiteX0" fmla="*/ 260350 w 2216944"/>
                <a:gd name="connsiteY0" fmla="*/ 1205145 h 1205145"/>
                <a:gd name="connsiteX1" fmla="*/ 1797050 w 2216944"/>
                <a:gd name="connsiteY1" fmla="*/ 1205145 h 1205145"/>
                <a:gd name="connsiteX2" fmla="*/ 2216944 w 2216944"/>
                <a:gd name="connsiteY2" fmla="*/ 705083 h 1205145"/>
                <a:gd name="connsiteX3" fmla="*/ 2022475 w 2216944"/>
                <a:gd name="connsiteY3" fmla="*/ 95483 h 1205145"/>
                <a:gd name="connsiteX4" fmla="*/ 1426369 w 2216944"/>
                <a:gd name="connsiteY4" fmla="*/ 191526 h 1205145"/>
                <a:gd name="connsiteX5" fmla="*/ 685800 w 2216944"/>
                <a:gd name="connsiteY5" fmla="*/ 354245 h 1205145"/>
                <a:gd name="connsiteX6" fmla="*/ 0 w 2216944"/>
                <a:gd name="connsiteY6" fmla="*/ 805095 h 1205145"/>
                <a:gd name="connsiteX7" fmla="*/ 260350 w 2216944"/>
                <a:gd name="connsiteY7" fmla="*/ 1205145 h 1205145"/>
                <a:gd name="connsiteX0" fmla="*/ 260350 w 2227794"/>
                <a:gd name="connsiteY0" fmla="*/ 1205145 h 1205145"/>
                <a:gd name="connsiteX1" fmla="*/ 1797050 w 2227794"/>
                <a:gd name="connsiteY1" fmla="*/ 1205145 h 1205145"/>
                <a:gd name="connsiteX2" fmla="*/ 2216944 w 2227794"/>
                <a:gd name="connsiteY2" fmla="*/ 705083 h 1205145"/>
                <a:gd name="connsiteX3" fmla="*/ 2022475 w 2227794"/>
                <a:gd name="connsiteY3" fmla="*/ 95483 h 1205145"/>
                <a:gd name="connsiteX4" fmla="*/ 1426369 w 2227794"/>
                <a:gd name="connsiteY4" fmla="*/ 191526 h 1205145"/>
                <a:gd name="connsiteX5" fmla="*/ 685800 w 2227794"/>
                <a:gd name="connsiteY5" fmla="*/ 354245 h 1205145"/>
                <a:gd name="connsiteX6" fmla="*/ 0 w 2227794"/>
                <a:gd name="connsiteY6" fmla="*/ 805095 h 1205145"/>
                <a:gd name="connsiteX7" fmla="*/ 260350 w 2227794"/>
                <a:gd name="connsiteY7" fmla="*/ 1205145 h 1205145"/>
                <a:gd name="connsiteX0" fmla="*/ 260350 w 2227794"/>
                <a:gd name="connsiteY0" fmla="*/ 1205145 h 1205145"/>
                <a:gd name="connsiteX1" fmla="*/ 1797050 w 2227794"/>
                <a:gd name="connsiteY1" fmla="*/ 1205145 h 1205145"/>
                <a:gd name="connsiteX2" fmla="*/ 2216944 w 2227794"/>
                <a:gd name="connsiteY2" fmla="*/ 705083 h 1205145"/>
                <a:gd name="connsiteX3" fmla="*/ 2022475 w 2227794"/>
                <a:gd name="connsiteY3" fmla="*/ 95483 h 1205145"/>
                <a:gd name="connsiteX4" fmla="*/ 1426369 w 2227794"/>
                <a:gd name="connsiteY4" fmla="*/ 191526 h 1205145"/>
                <a:gd name="connsiteX5" fmla="*/ 685800 w 2227794"/>
                <a:gd name="connsiteY5" fmla="*/ 354245 h 1205145"/>
                <a:gd name="connsiteX6" fmla="*/ 0 w 2227794"/>
                <a:gd name="connsiteY6" fmla="*/ 805095 h 1205145"/>
                <a:gd name="connsiteX7" fmla="*/ 260350 w 2227794"/>
                <a:gd name="connsiteY7" fmla="*/ 1205145 h 1205145"/>
                <a:gd name="connsiteX0" fmla="*/ 260350 w 2227794"/>
                <a:gd name="connsiteY0" fmla="*/ 1205145 h 1205145"/>
                <a:gd name="connsiteX1" fmla="*/ 1799431 w 2227794"/>
                <a:gd name="connsiteY1" fmla="*/ 1164664 h 1205145"/>
                <a:gd name="connsiteX2" fmla="*/ 2216944 w 2227794"/>
                <a:gd name="connsiteY2" fmla="*/ 705083 h 1205145"/>
                <a:gd name="connsiteX3" fmla="*/ 2022475 w 2227794"/>
                <a:gd name="connsiteY3" fmla="*/ 95483 h 1205145"/>
                <a:gd name="connsiteX4" fmla="*/ 1426369 w 2227794"/>
                <a:gd name="connsiteY4" fmla="*/ 191526 h 1205145"/>
                <a:gd name="connsiteX5" fmla="*/ 685800 w 2227794"/>
                <a:gd name="connsiteY5" fmla="*/ 354245 h 1205145"/>
                <a:gd name="connsiteX6" fmla="*/ 0 w 2227794"/>
                <a:gd name="connsiteY6" fmla="*/ 805095 h 1205145"/>
                <a:gd name="connsiteX7" fmla="*/ 260350 w 2227794"/>
                <a:gd name="connsiteY7" fmla="*/ 1205145 h 1205145"/>
                <a:gd name="connsiteX0" fmla="*/ 260350 w 2227794"/>
                <a:gd name="connsiteY0" fmla="*/ 1205145 h 1205145"/>
                <a:gd name="connsiteX1" fmla="*/ 1799431 w 2227794"/>
                <a:gd name="connsiteY1" fmla="*/ 1164664 h 1205145"/>
                <a:gd name="connsiteX2" fmla="*/ 2216944 w 2227794"/>
                <a:gd name="connsiteY2" fmla="*/ 705083 h 1205145"/>
                <a:gd name="connsiteX3" fmla="*/ 2022475 w 2227794"/>
                <a:gd name="connsiteY3" fmla="*/ 95483 h 1205145"/>
                <a:gd name="connsiteX4" fmla="*/ 1426369 w 2227794"/>
                <a:gd name="connsiteY4" fmla="*/ 191526 h 1205145"/>
                <a:gd name="connsiteX5" fmla="*/ 685800 w 2227794"/>
                <a:gd name="connsiteY5" fmla="*/ 354245 h 1205145"/>
                <a:gd name="connsiteX6" fmla="*/ 0 w 2227794"/>
                <a:gd name="connsiteY6" fmla="*/ 805095 h 1205145"/>
                <a:gd name="connsiteX7" fmla="*/ 260350 w 2227794"/>
                <a:gd name="connsiteY7" fmla="*/ 1205145 h 1205145"/>
                <a:gd name="connsiteX0" fmla="*/ 288925 w 2227794"/>
                <a:gd name="connsiteY0" fmla="*/ 1157520 h 1164664"/>
                <a:gd name="connsiteX1" fmla="*/ 1799431 w 2227794"/>
                <a:gd name="connsiteY1" fmla="*/ 1164664 h 1164664"/>
                <a:gd name="connsiteX2" fmla="*/ 2216944 w 2227794"/>
                <a:gd name="connsiteY2" fmla="*/ 705083 h 1164664"/>
                <a:gd name="connsiteX3" fmla="*/ 2022475 w 2227794"/>
                <a:gd name="connsiteY3" fmla="*/ 95483 h 1164664"/>
                <a:gd name="connsiteX4" fmla="*/ 1426369 w 2227794"/>
                <a:gd name="connsiteY4" fmla="*/ 191526 h 1164664"/>
                <a:gd name="connsiteX5" fmla="*/ 685800 w 2227794"/>
                <a:gd name="connsiteY5" fmla="*/ 354245 h 1164664"/>
                <a:gd name="connsiteX6" fmla="*/ 0 w 2227794"/>
                <a:gd name="connsiteY6" fmla="*/ 805095 h 1164664"/>
                <a:gd name="connsiteX7" fmla="*/ 288925 w 2227794"/>
                <a:gd name="connsiteY7" fmla="*/ 1157520 h 1164664"/>
                <a:gd name="connsiteX0" fmla="*/ 288925 w 2227794"/>
                <a:gd name="connsiteY0" fmla="*/ 1157520 h 1164664"/>
                <a:gd name="connsiteX1" fmla="*/ 1799431 w 2227794"/>
                <a:gd name="connsiteY1" fmla="*/ 1164664 h 1164664"/>
                <a:gd name="connsiteX2" fmla="*/ 2216944 w 2227794"/>
                <a:gd name="connsiteY2" fmla="*/ 705083 h 1164664"/>
                <a:gd name="connsiteX3" fmla="*/ 2022475 w 2227794"/>
                <a:gd name="connsiteY3" fmla="*/ 95483 h 1164664"/>
                <a:gd name="connsiteX4" fmla="*/ 1426369 w 2227794"/>
                <a:gd name="connsiteY4" fmla="*/ 191526 h 1164664"/>
                <a:gd name="connsiteX5" fmla="*/ 685800 w 2227794"/>
                <a:gd name="connsiteY5" fmla="*/ 354245 h 1164664"/>
                <a:gd name="connsiteX6" fmla="*/ 0 w 2227794"/>
                <a:gd name="connsiteY6" fmla="*/ 805095 h 1164664"/>
                <a:gd name="connsiteX7" fmla="*/ 288925 w 2227794"/>
                <a:gd name="connsiteY7" fmla="*/ 1157520 h 1164664"/>
                <a:gd name="connsiteX0" fmla="*/ 390126 w 2328995"/>
                <a:gd name="connsiteY0" fmla="*/ 1157520 h 1164664"/>
                <a:gd name="connsiteX1" fmla="*/ 1900632 w 2328995"/>
                <a:gd name="connsiteY1" fmla="*/ 1164664 h 1164664"/>
                <a:gd name="connsiteX2" fmla="*/ 2318145 w 2328995"/>
                <a:gd name="connsiteY2" fmla="*/ 705083 h 1164664"/>
                <a:gd name="connsiteX3" fmla="*/ 2123676 w 2328995"/>
                <a:gd name="connsiteY3" fmla="*/ 95483 h 1164664"/>
                <a:gd name="connsiteX4" fmla="*/ 1527570 w 2328995"/>
                <a:gd name="connsiteY4" fmla="*/ 191526 h 1164664"/>
                <a:gd name="connsiteX5" fmla="*/ 787001 w 2328995"/>
                <a:gd name="connsiteY5" fmla="*/ 354245 h 1164664"/>
                <a:gd name="connsiteX6" fmla="*/ 101201 w 2328995"/>
                <a:gd name="connsiteY6" fmla="*/ 805095 h 1164664"/>
                <a:gd name="connsiteX7" fmla="*/ 390126 w 2328995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  <a:gd name="connsiteX0" fmla="*/ 399528 w 2338397"/>
                <a:gd name="connsiteY0" fmla="*/ 1157520 h 1164664"/>
                <a:gd name="connsiteX1" fmla="*/ 1910034 w 2338397"/>
                <a:gd name="connsiteY1" fmla="*/ 1164664 h 1164664"/>
                <a:gd name="connsiteX2" fmla="*/ 2327547 w 2338397"/>
                <a:gd name="connsiteY2" fmla="*/ 705083 h 1164664"/>
                <a:gd name="connsiteX3" fmla="*/ 2133078 w 2338397"/>
                <a:gd name="connsiteY3" fmla="*/ 95483 h 1164664"/>
                <a:gd name="connsiteX4" fmla="*/ 1536972 w 2338397"/>
                <a:gd name="connsiteY4" fmla="*/ 191526 h 1164664"/>
                <a:gd name="connsiteX5" fmla="*/ 796403 w 2338397"/>
                <a:gd name="connsiteY5" fmla="*/ 354245 h 1164664"/>
                <a:gd name="connsiteX6" fmla="*/ 110603 w 2338397"/>
                <a:gd name="connsiteY6" fmla="*/ 805095 h 1164664"/>
                <a:gd name="connsiteX7" fmla="*/ 399528 w 2338397"/>
                <a:gd name="connsiteY7" fmla="*/ 1157520 h 1164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338397" h="1164664">
                  <a:moveTo>
                    <a:pt x="399528" y="1157520"/>
                  </a:moveTo>
                  <a:lnTo>
                    <a:pt x="1910034" y="1164664"/>
                  </a:lnTo>
                  <a:cubicBezTo>
                    <a:pt x="2016661" y="1128946"/>
                    <a:pt x="2266163" y="1043220"/>
                    <a:pt x="2327547" y="705083"/>
                  </a:cubicBezTo>
                  <a:cubicBezTo>
                    <a:pt x="2336542" y="575703"/>
                    <a:pt x="2390783" y="351070"/>
                    <a:pt x="2133078" y="95483"/>
                  </a:cubicBezTo>
                  <a:cubicBezTo>
                    <a:pt x="2004226" y="-24109"/>
                    <a:pt x="1708686" y="-69882"/>
                    <a:pt x="1536972" y="191526"/>
                  </a:cubicBezTo>
                  <a:cubicBezTo>
                    <a:pt x="1252016" y="79078"/>
                    <a:pt x="983728" y="114267"/>
                    <a:pt x="796403" y="354245"/>
                  </a:cubicBezTo>
                  <a:cubicBezTo>
                    <a:pt x="439215" y="199728"/>
                    <a:pt x="53453" y="485743"/>
                    <a:pt x="110603" y="805095"/>
                  </a:cubicBezTo>
                  <a:cubicBezTo>
                    <a:pt x="-116939" y="979720"/>
                    <a:pt x="19851" y="1149582"/>
                    <a:pt x="399528" y="1157520"/>
                  </a:cubicBezTo>
                  <a:close/>
                </a:path>
              </a:pathLst>
            </a:custGeom>
            <a:solidFill>
              <a:srgbClr val="60B5CC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2600" smtClean="0"/>
            </a:p>
            <a:p>
              <a:pPr algn="ctr">
                <a:defRPr/>
              </a:pPr>
              <a:r>
                <a:rPr lang="en-US" sz="2600" smtClean="0"/>
                <a:t>Thiết kế</a:t>
              </a:r>
              <a:endParaRPr lang="en-US" sz="2600"/>
            </a:p>
          </p:txBody>
        </p:sp>
        <p:grpSp>
          <p:nvGrpSpPr>
            <p:cNvPr id="16" name="Group 11"/>
            <p:cNvGrpSpPr>
              <a:grpSpLocks/>
            </p:cNvGrpSpPr>
            <p:nvPr/>
          </p:nvGrpSpPr>
          <p:grpSpPr bwMode="auto">
            <a:xfrm>
              <a:off x="6953555" y="3193369"/>
              <a:ext cx="277416" cy="485775"/>
              <a:chOff x="2057400" y="2332412"/>
              <a:chExt cx="324766" cy="568896"/>
            </a:xfrm>
            <a:solidFill>
              <a:srgbClr val="60B5CC"/>
            </a:solidFill>
          </p:grpSpPr>
          <p:sp>
            <p:nvSpPr>
              <p:cNvPr id="18" name="Oval 17"/>
              <p:cNvSpPr/>
              <p:nvPr/>
            </p:nvSpPr>
            <p:spPr>
              <a:xfrm>
                <a:off x="2057400" y="2743747"/>
                <a:ext cx="157505" cy="15756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19" name="Oval 18"/>
              <p:cNvSpPr/>
              <p:nvPr/>
            </p:nvSpPr>
            <p:spPr>
              <a:xfrm>
                <a:off x="2214905" y="2562481"/>
                <a:ext cx="158898" cy="157561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2224661" y="2332412"/>
                <a:ext cx="157505" cy="157562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grpSp>
        <p:nvGrpSpPr>
          <p:cNvPr id="2" name="Group 1"/>
          <p:cNvGrpSpPr/>
          <p:nvPr/>
        </p:nvGrpSpPr>
        <p:grpSpPr>
          <a:xfrm>
            <a:off x="2047922" y="1317159"/>
            <a:ext cx="2997199" cy="1211076"/>
            <a:chOff x="2047922" y="1317159"/>
            <a:chExt cx="2997199" cy="1211076"/>
          </a:xfrm>
        </p:grpSpPr>
        <p:sp>
          <p:nvSpPr>
            <p:cNvPr id="14" name="Freeform 13"/>
            <p:cNvSpPr/>
            <p:nvPr/>
          </p:nvSpPr>
          <p:spPr>
            <a:xfrm>
              <a:off x="2047922" y="1317159"/>
              <a:ext cx="2689622" cy="1210865"/>
            </a:xfrm>
            <a:custGeom>
              <a:avLst/>
              <a:gdLst>
                <a:gd name="connsiteX0" fmla="*/ 123825 w 2679700"/>
                <a:gd name="connsiteY0" fmla="*/ 1006475 h 1006475"/>
                <a:gd name="connsiteX1" fmla="*/ 2200275 w 2679700"/>
                <a:gd name="connsiteY1" fmla="*/ 1006475 h 1006475"/>
                <a:gd name="connsiteX2" fmla="*/ 2679700 w 2679700"/>
                <a:gd name="connsiteY2" fmla="*/ 806450 h 1006475"/>
                <a:gd name="connsiteX3" fmla="*/ 2501900 w 2679700"/>
                <a:gd name="connsiteY3" fmla="*/ 396875 h 1006475"/>
                <a:gd name="connsiteX4" fmla="*/ 1666875 w 2679700"/>
                <a:gd name="connsiteY4" fmla="*/ 0 h 1006475"/>
                <a:gd name="connsiteX5" fmla="*/ 600075 w 2679700"/>
                <a:gd name="connsiteY5" fmla="*/ 25400 h 1006475"/>
                <a:gd name="connsiteX6" fmla="*/ 0 w 2679700"/>
                <a:gd name="connsiteY6" fmla="*/ 615950 h 1006475"/>
                <a:gd name="connsiteX7" fmla="*/ 123825 w 2679700"/>
                <a:gd name="connsiteY7" fmla="*/ 1006475 h 1006475"/>
                <a:gd name="connsiteX0" fmla="*/ 123825 w 2679700"/>
                <a:gd name="connsiteY0" fmla="*/ 1006475 h 1006475"/>
                <a:gd name="connsiteX1" fmla="*/ 2200275 w 2679700"/>
                <a:gd name="connsiteY1" fmla="*/ 1006475 h 1006475"/>
                <a:gd name="connsiteX2" fmla="*/ 2679700 w 2679700"/>
                <a:gd name="connsiteY2" fmla="*/ 806450 h 1006475"/>
                <a:gd name="connsiteX3" fmla="*/ 2501900 w 2679700"/>
                <a:gd name="connsiteY3" fmla="*/ 396875 h 1006475"/>
                <a:gd name="connsiteX4" fmla="*/ 1666875 w 2679700"/>
                <a:gd name="connsiteY4" fmla="*/ 0 h 1006475"/>
                <a:gd name="connsiteX5" fmla="*/ 600075 w 2679700"/>
                <a:gd name="connsiteY5" fmla="*/ 25400 h 1006475"/>
                <a:gd name="connsiteX6" fmla="*/ 0 w 2679700"/>
                <a:gd name="connsiteY6" fmla="*/ 615950 h 1006475"/>
                <a:gd name="connsiteX7" fmla="*/ 123825 w 2679700"/>
                <a:gd name="connsiteY7" fmla="*/ 1006475 h 1006475"/>
                <a:gd name="connsiteX0" fmla="*/ 123825 w 2679700"/>
                <a:gd name="connsiteY0" fmla="*/ 1006475 h 1006475"/>
                <a:gd name="connsiteX1" fmla="*/ 2200275 w 2679700"/>
                <a:gd name="connsiteY1" fmla="*/ 1006475 h 1006475"/>
                <a:gd name="connsiteX2" fmla="*/ 2679700 w 2679700"/>
                <a:gd name="connsiteY2" fmla="*/ 806450 h 1006475"/>
                <a:gd name="connsiteX3" fmla="*/ 2501900 w 2679700"/>
                <a:gd name="connsiteY3" fmla="*/ 396875 h 1006475"/>
                <a:gd name="connsiteX4" fmla="*/ 1666875 w 2679700"/>
                <a:gd name="connsiteY4" fmla="*/ 0 h 1006475"/>
                <a:gd name="connsiteX5" fmla="*/ 600075 w 2679700"/>
                <a:gd name="connsiteY5" fmla="*/ 25400 h 1006475"/>
                <a:gd name="connsiteX6" fmla="*/ 0 w 2679700"/>
                <a:gd name="connsiteY6" fmla="*/ 615950 h 1006475"/>
                <a:gd name="connsiteX7" fmla="*/ 123825 w 2679700"/>
                <a:gd name="connsiteY7" fmla="*/ 1006475 h 1006475"/>
                <a:gd name="connsiteX0" fmla="*/ 123825 w 2704185"/>
                <a:gd name="connsiteY0" fmla="*/ 1006475 h 1006475"/>
                <a:gd name="connsiteX1" fmla="*/ 2200275 w 2704185"/>
                <a:gd name="connsiteY1" fmla="*/ 1006475 h 1006475"/>
                <a:gd name="connsiteX2" fmla="*/ 2679700 w 2704185"/>
                <a:gd name="connsiteY2" fmla="*/ 806450 h 1006475"/>
                <a:gd name="connsiteX3" fmla="*/ 2501900 w 2704185"/>
                <a:gd name="connsiteY3" fmla="*/ 396875 h 1006475"/>
                <a:gd name="connsiteX4" fmla="*/ 1666875 w 2704185"/>
                <a:gd name="connsiteY4" fmla="*/ 0 h 1006475"/>
                <a:gd name="connsiteX5" fmla="*/ 600075 w 2704185"/>
                <a:gd name="connsiteY5" fmla="*/ 25400 h 1006475"/>
                <a:gd name="connsiteX6" fmla="*/ 0 w 2704185"/>
                <a:gd name="connsiteY6" fmla="*/ 615950 h 1006475"/>
                <a:gd name="connsiteX7" fmla="*/ 123825 w 2704185"/>
                <a:gd name="connsiteY7" fmla="*/ 1006475 h 1006475"/>
                <a:gd name="connsiteX0" fmla="*/ 123825 w 2710992"/>
                <a:gd name="connsiteY0" fmla="*/ 1006475 h 1006475"/>
                <a:gd name="connsiteX1" fmla="*/ 2200275 w 2710992"/>
                <a:gd name="connsiteY1" fmla="*/ 1006475 h 1006475"/>
                <a:gd name="connsiteX2" fmla="*/ 2679700 w 2710992"/>
                <a:gd name="connsiteY2" fmla="*/ 806450 h 1006475"/>
                <a:gd name="connsiteX3" fmla="*/ 2501900 w 2710992"/>
                <a:gd name="connsiteY3" fmla="*/ 396875 h 1006475"/>
                <a:gd name="connsiteX4" fmla="*/ 1666875 w 2710992"/>
                <a:gd name="connsiteY4" fmla="*/ 0 h 1006475"/>
                <a:gd name="connsiteX5" fmla="*/ 600075 w 2710992"/>
                <a:gd name="connsiteY5" fmla="*/ 25400 h 1006475"/>
                <a:gd name="connsiteX6" fmla="*/ 0 w 2710992"/>
                <a:gd name="connsiteY6" fmla="*/ 615950 h 1006475"/>
                <a:gd name="connsiteX7" fmla="*/ 123825 w 2710992"/>
                <a:gd name="connsiteY7" fmla="*/ 1006475 h 1006475"/>
                <a:gd name="connsiteX0" fmla="*/ 123825 w 2710992"/>
                <a:gd name="connsiteY0" fmla="*/ 1006475 h 1006475"/>
                <a:gd name="connsiteX1" fmla="*/ 2200275 w 2710992"/>
                <a:gd name="connsiteY1" fmla="*/ 1006475 h 1006475"/>
                <a:gd name="connsiteX2" fmla="*/ 2679700 w 2710992"/>
                <a:gd name="connsiteY2" fmla="*/ 806450 h 1006475"/>
                <a:gd name="connsiteX3" fmla="*/ 2501900 w 2710992"/>
                <a:gd name="connsiteY3" fmla="*/ 396875 h 1006475"/>
                <a:gd name="connsiteX4" fmla="*/ 1666875 w 2710992"/>
                <a:gd name="connsiteY4" fmla="*/ 0 h 1006475"/>
                <a:gd name="connsiteX5" fmla="*/ 600075 w 2710992"/>
                <a:gd name="connsiteY5" fmla="*/ 25400 h 1006475"/>
                <a:gd name="connsiteX6" fmla="*/ 0 w 2710992"/>
                <a:gd name="connsiteY6" fmla="*/ 615950 h 1006475"/>
                <a:gd name="connsiteX7" fmla="*/ 123825 w 2710992"/>
                <a:gd name="connsiteY7" fmla="*/ 1006475 h 1006475"/>
                <a:gd name="connsiteX0" fmla="*/ 123825 w 2710992"/>
                <a:gd name="connsiteY0" fmla="*/ 1101363 h 1101363"/>
                <a:gd name="connsiteX1" fmla="*/ 2200275 w 2710992"/>
                <a:gd name="connsiteY1" fmla="*/ 1101363 h 1101363"/>
                <a:gd name="connsiteX2" fmla="*/ 2679700 w 2710992"/>
                <a:gd name="connsiteY2" fmla="*/ 901338 h 1101363"/>
                <a:gd name="connsiteX3" fmla="*/ 2501900 w 2710992"/>
                <a:gd name="connsiteY3" fmla="*/ 491763 h 1101363"/>
                <a:gd name="connsiteX4" fmla="*/ 1666875 w 2710992"/>
                <a:gd name="connsiteY4" fmla="*/ 94888 h 1101363"/>
                <a:gd name="connsiteX5" fmla="*/ 600075 w 2710992"/>
                <a:gd name="connsiteY5" fmla="*/ 120288 h 1101363"/>
                <a:gd name="connsiteX6" fmla="*/ 0 w 2710992"/>
                <a:gd name="connsiteY6" fmla="*/ 710838 h 1101363"/>
                <a:gd name="connsiteX7" fmla="*/ 123825 w 2710992"/>
                <a:gd name="connsiteY7" fmla="*/ 1101363 h 1101363"/>
                <a:gd name="connsiteX0" fmla="*/ 123825 w 2710992"/>
                <a:gd name="connsiteY0" fmla="*/ 1173121 h 1173121"/>
                <a:gd name="connsiteX1" fmla="*/ 2200275 w 2710992"/>
                <a:gd name="connsiteY1" fmla="*/ 1173121 h 1173121"/>
                <a:gd name="connsiteX2" fmla="*/ 2679700 w 2710992"/>
                <a:gd name="connsiteY2" fmla="*/ 973096 h 1173121"/>
                <a:gd name="connsiteX3" fmla="*/ 2501900 w 2710992"/>
                <a:gd name="connsiteY3" fmla="*/ 563521 h 1173121"/>
                <a:gd name="connsiteX4" fmla="*/ 1666875 w 2710992"/>
                <a:gd name="connsiteY4" fmla="*/ 166646 h 1173121"/>
                <a:gd name="connsiteX5" fmla="*/ 600075 w 2710992"/>
                <a:gd name="connsiteY5" fmla="*/ 192046 h 1173121"/>
                <a:gd name="connsiteX6" fmla="*/ 0 w 2710992"/>
                <a:gd name="connsiteY6" fmla="*/ 782596 h 1173121"/>
                <a:gd name="connsiteX7" fmla="*/ 123825 w 2710992"/>
                <a:gd name="connsiteY7" fmla="*/ 1173121 h 1173121"/>
                <a:gd name="connsiteX0" fmla="*/ 123825 w 2710992"/>
                <a:gd name="connsiteY0" fmla="*/ 1285704 h 1285704"/>
                <a:gd name="connsiteX1" fmla="*/ 2200275 w 2710992"/>
                <a:gd name="connsiteY1" fmla="*/ 1285704 h 1285704"/>
                <a:gd name="connsiteX2" fmla="*/ 2679700 w 2710992"/>
                <a:gd name="connsiteY2" fmla="*/ 1085679 h 1285704"/>
                <a:gd name="connsiteX3" fmla="*/ 2501900 w 2710992"/>
                <a:gd name="connsiteY3" fmla="*/ 676104 h 1285704"/>
                <a:gd name="connsiteX4" fmla="*/ 1666875 w 2710992"/>
                <a:gd name="connsiteY4" fmla="*/ 279229 h 1285704"/>
                <a:gd name="connsiteX5" fmla="*/ 600075 w 2710992"/>
                <a:gd name="connsiteY5" fmla="*/ 304629 h 1285704"/>
                <a:gd name="connsiteX6" fmla="*/ 0 w 2710992"/>
                <a:gd name="connsiteY6" fmla="*/ 895179 h 1285704"/>
                <a:gd name="connsiteX7" fmla="*/ 123825 w 2710992"/>
                <a:gd name="connsiteY7" fmla="*/ 1285704 h 1285704"/>
                <a:gd name="connsiteX0" fmla="*/ 123825 w 2710992"/>
                <a:gd name="connsiteY0" fmla="*/ 1285704 h 1285704"/>
                <a:gd name="connsiteX1" fmla="*/ 2200275 w 2710992"/>
                <a:gd name="connsiteY1" fmla="*/ 1285704 h 1285704"/>
                <a:gd name="connsiteX2" fmla="*/ 2679700 w 2710992"/>
                <a:gd name="connsiteY2" fmla="*/ 1085679 h 1285704"/>
                <a:gd name="connsiteX3" fmla="*/ 2501900 w 2710992"/>
                <a:gd name="connsiteY3" fmla="*/ 676104 h 1285704"/>
                <a:gd name="connsiteX4" fmla="*/ 1666875 w 2710992"/>
                <a:gd name="connsiteY4" fmla="*/ 279229 h 1285704"/>
                <a:gd name="connsiteX5" fmla="*/ 600075 w 2710992"/>
                <a:gd name="connsiteY5" fmla="*/ 304629 h 1285704"/>
                <a:gd name="connsiteX6" fmla="*/ 0 w 2710992"/>
                <a:gd name="connsiteY6" fmla="*/ 895179 h 1285704"/>
                <a:gd name="connsiteX7" fmla="*/ 123825 w 2710992"/>
                <a:gd name="connsiteY7" fmla="*/ 1285704 h 1285704"/>
                <a:gd name="connsiteX0" fmla="*/ 216585 w 2803752"/>
                <a:gd name="connsiteY0" fmla="*/ 1285704 h 1285704"/>
                <a:gd name="connsiteX1" fmla="*/ 2293035 w 2803752"/>
                <a:gd name="connsiteY1" fmla="*/ 1285704 h 1285704"/>
                <a:gd name="connsiteX2" fmla="*/ 2772460 w 2803752"/>
                <a:gd name="connsiteY2" fmla="*/ 1085679 h 1285704"/>
                <a:gd name="connsiteX3" fmla="*/ 2594660 w 2803752"/>
                <a:gd name="connsiteY3" fmla="*/ 676104 h 1285704"/>
                <a:gd name="connsiteX4" fmla="*/ 1759635 w 2803752"/>
                <a:gd name="connsiteY4" fmla="*/ 279229 h 1285704"/>
                <a:gd name="connsiteX5" fmla="*/ 692835 w 2803752"/>
                <a:gd name="connsiteY5" fmla="*/ 304629 h 1285704"/>
                <a:gd name="connsiteX6" fmla="*/ 92760 w 2803752"/>
                <a:gd name="connsiteY6" fmla="*/ 895179 h 1285704"/>
                <a:gd name="connsiteX7" fmla="*/ 216585 w 2803752"/>
                <a:gd name="connsiteY7" fmla="*/ 1285704 h 1285704"/>
                <a:gd name="connsiteX0" fmla="*/ 319131 w 2906298"/>
                <a:gd name="connsiteY0" fmla="*/ 1285704 h 1285704"/>
                <a:gd name="connsiteX1" fmla="*/ 2395581 w 2906298"/>
                <a:gd name="connsiteY1" fmla="*/ 1285704 h 1285704"/>
                <a:gd name="connsiteX2" fmla="*/ 2875006 w 2906298"/>
                <a:gd name="connsiteY2" fmla="*/ 1085679 h 1285704"/>
                <a:gd name="connsiteX3" fmla="*/ 2697206 w 2906298"/>
                <a:gd name="connsiteY3" fmla="*/ 676104 h 1285704"/>
                <a:gd name="connsiteX4" fmla="*/ 1862181 w 2906298"/>
                <a:gd name="connsiteY4" fmla="*/ 279229 h 1285704"/>
                <a:gd name="connsiteX5" fmla="*/ 795381 w 2906298"/>
                <a:gd name="connsiteY5" fmla="*/ 304629 h 1285704"/>
                <a:gd name="connsiteX6" fmla="*/ 195306 w 2906298"/>
                <a:gd name="connsiteY6" fmla="*/ 895179 h 1285704"/>
                <a:gd name="connsiteX7" fmla="*/ 319131 w 2906298"/>
                <a:gd name="connsiteY7" fmla="*/ 1285704 h 1285704"/>
                <a:gd name="connsiteX0" fmla="*/ 420994 w 3008161"/>
                <a:gd name="connsiteY0" fmla="*/ 1285704 h 1285704"/>
                <a:gd name="connsiteX1" fmla="*/ 2497444 w 3008161"/>
                <a:gd name="connsiteY1" fmla="*/ 1285704 h 1285704"/>
                <a:gd name="connsiteX2" fmla="*/ 2976869 w 3008161"/>
                <a:gd name="connsiteY2" fmla="*/ 1085679 h 1285704"/>
                <a:gd name="connsiteX3" fmla="*/ 2799069 w 3008161"/>
                <a:gd name="connsiteY3" fmla="*/ 676104 h 1285704"/>
                <a:gd name="connsiteX4" fmla="*/ 1964044 w 3008161"/>
                <a:gd name="connsiteY4" fmla="*/ 279229 h 1285704"/>
                <a:gd name="connsiteX5" fmla="*/ 897244 w 3008161"/>
                <a:gd name="connsiteY5" fmla="*/ 304629 h 1285704"/>
                <a:gd name="connsiteX6" fmla="*/ 297169 w 3008161"/>
                <a:gd name="connsiteY6" fmla="*/ 895179 h 1285704"/>
                <a:gd name="connsiteX7" fmla="*/ 420994 w 3008161"/>
                <a:gd name="connsiteY7" fmla="*/ 1285704 h 1285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008161" h="1285704">
                  <a:moveTo>
                    <a:pt x="420994" y="1285704"/>
                  </a:moveTo>
                  <a:lnTo>
                    <a:pt x="2497444" y="1285704"/>
                  </a:lnTo>
                  <a:cubicBezTo>
                    <a:pt x="2800127" y="1269829"/>
                    <a:pt x="2934536" y="1209504"/>
                    <a:pt x="2976869" y="1085679"/>
                  </a:cubicBezTo>
                  <a:cubicBezTo>
                    <a:pt x="3073177" y="872954"/>
                    <a:pt x="2928186" y="730079"/>
                    <a:pt x="2799069" y="676104"/>
                  </a:cubicBezTo>
                  <a:cubicBezTo>
                    <a:pt x="2787427" y="258062"/>
                    <a:pt x="2299536" y="49571"/>
                    <a:pt x="1964044" y="279229"/>
                  </a:cubicBezTo>
                  <a:cubicBezTo>
                    <a:pt x="1792594" y="-106004"/>
                    <a:pt x="1087744" y="-88013"/>
                    <a:pt x="897244" y="304629"/>
                  </a:cubicBezTo>
                  <a:cubicBezTo>
                    <a:pt x="468619" y="101429"/>
                    <a:pt x="1894" y="488779"/>
                    <a:pt x="297169" y="895179"/>
                  </a:cubicBezTo>
                  <a:cubicBezTo>
                    <a:pt x="-188606" y="965029"/>
                    <a:pt x="-29856" y="1266654"/>
                    <a:pt x="420994" y="1285704"/>
                  </a:cubicBezTo>
                  <a:close/>
                </a:path>
              </a:pathLst>
            </a:custGeom>
            <a:solidFill>
              <a:srgbClr val="E66C7D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00" smtClean="0"/>
                <a:t>Đặc tả yêu cầu</a:t>
              </a:r>
              <a:endParaRPr lang="en-US" sz="2600"/>
            </a:p>
          </p:txBody>
        </p:sp>
        <p:grpSp>
          <p:nvGrpSpPr>
            <p:cNvPr id="21" name="Group 20"/>
            <p:cNvGrpSpPr/>
            <p:nvPr/>
          </p:nvGrpSpPr>
          <p:grpSpPr>
            <a:xfrm rot="20620448">
              <a:off x="4767769" y="2042396"/>
              <a:ext cx="277352" cy="485839"/>
              <a:chOff x="2057400" y="2332412"/>
              <a:chExt cx="324766" cy="568896"/>
            </a:xfrm>
            <a:solidFill>
              <a:srgbClr val="E66C7D"/>
            </a:solidFill>
          </p:grpSpPr>
          <p:sp>
            <p:nvSpPr>
              <p:cNvPr id="22" name="Oval 21"/>
              <p:cNvSpPr/>
              <p:nvPr/>
            </p:nvSpPr>
            <p:spPr>
              <a:xfrm>
                <a:off x="2057400" y="2743200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2215508" y="2562301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4" name="Oval 23"/>
              <p:cNvSpPr/>
              <p:nvPr/>
            </p:nvSpPr>
            <p:spPr>
              <a:xfrm>
                <a:off x="2224058" y="2332412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grpSp>
        <p:nvGrpSpPr>
          <p:cNvPr id="6" name="Group 5"/>
          <p:cNvGrpSpPr/>
          <p:nvPr/>
        </p:nvGrpSpPr>
        <p:grpSpPr>
          <a:xfrm>
            <a:off x="1393898" y="3489511"/>
            <a:ext cx="2873233" cy="1296365"/>
            <a:chOff x="1393898" y="3489511"/>
            <a:chExt cx="2873233" cy="1296365"/>
          </a:xfrm>
        </p:grpSpPr>
        <p:sp>
          <p:nvSpPr>
            <p:cNvPr id="15" name="Freeform 14"/>
            <p:cNvSpPr/>
            <p:nvPr/>
          </p:nvSpPr>
          <p:spPr>
            <a:xfrm>
              <a:off x="1393898" y="3489511"/>
              <a:ext cx="2555081" cy="1284684"/>
            </a:xfrm>
            <a:custGeom>
              <a:avLst/>
              <a:gdLst>
                <a:gd name="connsiteX0" fmla="*/ 257175 w 2320925"/>
                <a:gd name="connsiteY0" fmla="*/ 1203325 h 1203325"/>
                <a:gd name="connsiteX1" fmla="*/ 2070100 w 2320925"/>
                <a:gd name="connsiteY1" fmla="*/ 1203325 h 1203325"/>
                <a:gd name="connsiteX2" fmla="*/ 2320925 w 2320925"/>
                <a:gd name="connsiteY2" fmla="*/ 508000 h 1203325"/>
                <a:gd name="connsiteX3" fmla="*/ 2089150 w 2320925"/>
                <a:gd name="connsiteY3" fmla="*/ 349250 h 1203325"/>
                <a:gd name="connsiteX4" fmla="*/ 1863725 w 2320925"/>
                <a:gd name="connsiteY4" fmla="*/ 123825 h 1203325"/>
                <a:gd name="connsiteX5" fmla="*/ 1435100 w 2320925"/>
                <a:gd name="connsiteY5" fmla="*/ 0 h 1203325"/>
                <a:gd name="connsiteX6" fmla="*/ 936625 w 2320925"/>
                <a:gd name="connsiteY6" fmla="*/ 31750 h 1203325"/>
                <a:gd name="connsiteX7" fmla="*/ 650875 w 2320925"/>
                <a:gd name="connsiteY7" fmla="*/ 177800 h 1203325"/>
                <a:gd name="connsiteX8" fmla="*/ 0 w 2320925"/>
                <a:gd name="connsiteY8" fmla="*/ 415925 h 1203325"/>
                <a:gd name="connsiteX9" fmla="*/ 82550 w 2320925"/>
                <a:gd name="connsiteY9" fmla="*/ 1111250 h 1203325"/>
                <a:gd name="connsiteX10" fmla="*/ 257175 w 2320925"/>
                <a:gd name="connsiteY10" fmla="*/ 1203325 h 1203325"/>
                <a:gd name="connsiteX0" fmla="*/ 366911 w 2430661"/>
                <a:gd name="connsiteY0" fmla="*/ 1203325 h 1203325"/>
                <a:gd name="connsiteX1" fmla="*/ 2179836 w 2430661"/>
                <a:gd name="connsiteY1" fmla="*/ 1203325 h 1203325"/>
                <a:gd name="connsiteX2" fmla="*/ 2430661 w 2430661"/>
                <a:gd name="connsiteY2" fmla="*/ 508000 h 1203325"/>
                <a:gd name="connsiteX3" fmla="*/ 2198886 w 2430661"/>
                <a:gd name="connsiteY3" fmla="*/ 349250 h 1203325"/>
                <a:gd name="connsiteX4" fmla="*/ 1973461 w 2430661"/>
                <a:gd name="connsiteY4" fmla="*/ 123825 h 1203325"/>
                <a:gd name="connsiteX5" fmla="*/ 1544836 w 2430661"/>
                <a:gd name="connsiteY5" fmla="*/ 0 h 1203325"/>
                <a:gd name="connsiteX6" fmla="*/ 1046361 w 2430661"/>
                <a:gd name="connsiteY6" fmla="*/ 31750 h 1203325"/>
                <a:gd name="connsiteX7" fmla="*/ 760611 w 2430661"/>
                <a:gd name="connsiteY7" fmla="*/ 177800 h 1203325"/>
                <a:gd name="connsiteX8" fmla="*/ 109736 w 2430661"/>
                <a:gd name="connsiteY8" fmla="*/ 415925 h 1203325"/>
                <a:gd name="connsiteX9" fmla="*/ 192286 w 2430661"/>
                <a:gd name="connsiteY9" fmla="*/ 1111250 h 1203325"/>
                <a:gd name="connsiteX10" fmla="*/ 366911 w 2430661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77800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03325 h 1203325"/>
                <a:gd name="connsiteX1" fmla="*/ 2236737 w 2487562"/>
                <a:gd name="connsiteY1" fmla="*/ 1203325 h 1203325"/>
                <a:gd name="connsiteX2" fmla="*/ 2487562 w 2487562"/>
                <a:gd name="connsiteY2" fmla="*/ 508000 h 1203325"/>
                <a:gd name="connsiteX3" fmla="*/ 2255787 w 2487562"/>
                <a:gd name="connsiteY3" fmla="*/ 349250 h 1203325"/>
                <a:gd name="connsiteX4" fmla="*/ 2030362 w 2487562"/>
                <a:gd name="connsiteY4" fmla="*/ 123825 h 1203325"/>
                <a:gd name="connsiteX5" fmla="*/ 1601737 w 2487562"/>
                <a:gd name="connsiteY5" fmla="*/ 0 h 1203325"/>
                <a:gd name="connsiteX6" fmla="*/ 1103262 w 2487562"/>
                <a:gd name="connsiteY6" fmla="*/ 31750 h 1203325"/>
                <a:gd name="connsiteX7" fmla="*/ 817512 w 2487562"/>
                <a:gd name="connsiteY7" fmla="*/ 123825 h 1203325"/>
                <a:gd name="connsiteX8" fmla="*/ 166637 w 2487562"/>
                <a:gd name="connsiteY8" fmla="*/ 415925 h 1203325"/>
                <a:gd name="connsiteX9" fmla="*/ 249187 w 2487562"/>
                <a:gd name="connsiteY9" fmla="*/ 1111250 h 1203325"/>
                <a:gd name="connsiteX10" fmla="*/ 423812 w 2487562"/>
                <a:gd name="connsiteY10" fmla="*/ 1203325 h 1203325"/>
                <a:gd name="connsiteX0" fmla="*/ 423812 w 2487562"/>
                <a:gd name="connsiteY0" fmla="*/ 1210965 h 1210965"/>
                <a:gd name="connsiteX1" fmla="*/ 2236737 w 2487562"/>
                <a:gd name="connsiteY1" fmla="*/ 1210965 h 1210965"/>
                <a:gd name="connsiteX2" fmla="*/ 2487562 w 2487562"/>
                <a:gd name="connsiteY2" fmla="*/ 515640 h 1210965"/>
                <a:gd name="connsiteX3" fmla="*/ 2255787 w 2487562"/>
                <a:gd name="connsiteY3" fmla="*/ 356890 h 1210965"/>
                <a:gd name="connsiteX4" fmla="*/ 2030362 w 2487562"/>
                <a:gd name="connsiteY4" fmla="*/ 131465 h 1210965"/>
                <a:gd name="connsiteX5" fmla="*/ 1601737 w 2487562"/>
                <a:gd name="connsiteY5" fmla="*/ 7640 h 1210965"/>
                <a:gd name="connsiteX6" fmla="*/ 1103262 w 2487562"/>
                <a:gd name="connsiteY6" fmla="*/ 39390 h 1210965"/>
                <a:gd name="connsiteX7" fmla="*/ 817512 w 2487562"/>
                <a:gd name="connsiteY7" fmla="*/ 131465 h 1210965"/>
                <a:gd name="connsiteX8" fmla="*/ 166637 w 2487562"/>
                <a:gd name="connsiteY8" fmla="*/ 423565 h 1210965"/>
                <a:gd name="connsiteX9" fmla="*/ 249187 w 2487562"/>
                <a:gd name="connsiteY9" fmla="*/ 1118890 h 1210965"/>
                <a:gd name="connsiteX10" fmla="*/ 423812 w 2487562"/>
                <a:gd name="connsiteY10" fmla="*/ 1210965 h 1210965"/>
                <a:gd name="connsiteX0" fmla="*/ 423812 w 2487562"/>
                <a:gd name="connsiteY0" fmla="*/ 1224763 h 1224763"/>
                <a:gd name="connsiteX1" fmla="*/ 2236737 w 2487562"/>
                <a:gd name="connsiteY1" fmla="*/ 1224763 h 1224763"/>
                <a:gd name="connsiteX2" fmla="*/ 2487562 w 2487562"/>
                <a:gd name="connsiteY2" fmla="*/ 529438 h 1224763"/>
                <a:gd name="connsiteX3" fmla="*/ 2255787 w 2487562"/>
                <a:gd name="connsiteY3" fmla="*/ 370688 h 1224763"/>
                <a:gd name="connsiteX4" fmla="*/ 2030362 w 2487562"/>
                <a:gd name="connsiteY4" fmla="*/ 145263 h 1224763"/>
                <a:gd name="connsiteX5" fmla="*/ 1601737 w 2487562"/>
                <a:gd name="connsiteY5" fmla="*/ 21438 h 1224763"/>
                <a:gd name="connsiteX6" fmla="*/ 1112787 w 2487562"/>
                <a:gd name="connsiteY6" fmla="*/ 30963 h 1224763"/>
                <a:gd name="connsiteX7" fmla="*/ 817512 w 2487562"/>
                <a:gd name="connsiteY7" fmla="*/ 145263 h 1224763"/>
                <a:gd name="connsiteX8" fmla="*/ 166637 w 2487562"/>
                <a:gd name="connsiteY8" fmla="*/ 437363 h 1224763"/>
                <a:gd name="connsiteX9" fmla="*/ 249187 w 2487562"/>
                <a:gd name="connsiteY9" fmla="*/ 1132688 h 1224763"/>
                <a:gd name="connsiteX10" fmla="*/ 423812 w 2487562"/>
                <a:gd name="connsiteY10" fmla="*/ 1224763 h 1224763"/>
                <a:gd name="connsiteX0" fmla="*/ 423812 w 2487562"/>
                <a:gd name="connsiteY0" fmla="*/ 1276040 h 1276040"/>
                <a:gd name="connsiteX1" fmla="*/ 2236737 w 2487562"/>
                <a:gd name="connsiteY1" fmla="*/ 1276040 h 1276040"/>
                <a:gd name="connsiteX2" fmla="*/ 2487562 w 2487562"/>
                <a:gd name="connsiteY2" fmla="*/ 580715 h 1276040"/>
                <a:gd name="connsiteX3" fmla="*/ 2255787 w 2487562"/>
                <a:gd name="connsiteY3" fmla="*/ 421965 h 1276040"/>
                <a:gd name="connsiteX4" fmla="*/ 2030362 w 2487562"/>
                <a:gd name="connsiteY4" fmla="*/ 196540 h 1276040"/>
                <a:gd name="connsiteX5" fmla="*/ 1601737 w 2487562"/>
                <a:gd name="connsiteY5" fmla="*/ 72715 h 1276040"/>
                <a:gd name="connsiteX6" fmla="*/ 1112787 w 2487562"/>
                <a:gd name="connsiteY6" fmla="*/ 82240 h 1276040"/>
                <a:gd name="connsiteX7" fmla="*/ 817512 w 2487562"/>
                <a:gd name="connsiteY7" fmla="*/ 196540 h 1276040"/>
                <a:gd name="connsiteX8" fmla="*/ 166637 w 2487562"/>
                <a:gd name="connsiteY8" fmla="*/ 488640 h 1276040"/>
                <a:gd name="connsiteX9" fmla="*/ 249187 w 2487562"/>
                <a:gd name="connsiteY9" fmla="*/ 1183965 h 1276040"/>
                <a:gd name="connsiteX10" fmla="*/ 423812 w 2487562"/>
                <a:gd name="connsiteY10" fmla="*/ 1276040 h 1276040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7562"/>
                <a:gd name="connsiteY0" fmla="*/ 1359584 h 1359584"/>
                <a:gd name="connsiteX1" fmla="*/ 2236737 w 2487562"/>
                <a:gd name="connsiteY1" fmla="*/ 1359584 h 1359584"/>
                <a:gd name="connsiteX2" fmla="*/ 2487562 w 2487562"/>
                <a:gd name="connsiteY2" fmla="*/ 664259 h 1359584"/>
                <a:gd name="connsiteX3" fmla="*/ 2255787 w 2487562"/>
                <a:gd name="connsiteY3" fmla="*/ 505509 h 1359584"/>
                <a:gd name="connsiteX4" fmla="*/ 2030362 w 2487562"/>
                <a:gd name="connsiteY4" fmla="*/ 280084 h 1359584"/>
                <a:gd name="connsiteX5" fmla="*/ 1601737 w 2487562"/>
                <a:gd name="connsiteY5" fmla="*/ 156259 h 1359584"/>
                <a:gd name="connsiteX6" fmla="*/ 1112787 w 2487562"/>
                <a:gd name="connsiteY6" fmla="*/ 165784 h 1359584"/>
                <a:gd name="connsiteX7" fmla="*/ 817512 w 2487562"/>
                <a:gd name="connsiteY7" fmla="*/ 280084 h 1359584"/>
                <a:gd name="connsiteX8" fmla="*/ 166637 w 2487562"/>
                <a:gd name="connsiteY8" fmla="*/ 572184 h 1359584"/>
                <a:gd name="connsiteX9" fmla="*/ 249187 w 2487562"/>
                <a:gd name="connsiteY9" fmla="*/ 1267509 h 1359584"/>
                <a:gd name="connsiteX10" fmla="*/ 423812 w 2487562"/>
                <a:gd name="connsiteY10" fmla="*/ 1359584 h 1359584"/>
                <a:gd name="connsiteX0" fmla="*/ 423812 w 2488256"/>
                <a:gd name="connsiteY0" fmla="*/ 1359584 h 1359584"/>
                <a:gd name="connsiteX1" fmla="*/ 2236737 w 2488256"/>
                <a:gd name="connsiteY1" fmla="*/ 1359584 h 1359584"/>
                <a:gd name="connsiteX2" fmla="*/ 2487562 w 2488256"/>
                <a:gd name="connsiteY2" fmla="*/ 664259 h 1359584"/>
                <a:gd name="connsiteX3" fmla="*/ 2255787 w 2488256"/>
                <a:gd name="connsiteY3" fmla="*/ 505509 h 1359584"/>
                <a:gd name="connsiteX4" fmla="*/ 2030362 w 2488256"/>
                <a:gd name="connsiteY4" fmla="*/ 280084 h 1359584"/>
                <a:gd name="connsiteX5" fmla="*/ 1601737 w 2488256"/>
                <a:gd name="connsiteY5" fmla="*/ 156259 h 1359584"/>
                <a:gd name="connsiteX6" fmla="*/ 1112787 w 2488256"/>
                <a:gd name="connsiteY6" fmla="*/ 165784 h 1359584"/>
                <a:gd name="connsiteX7" fmla="*/ 817512 w 2488256"/>
                <a:gd name="connsiteY7" fmla="*/ 280084 h 1359584"/>
                <a:gd name="connsiteX8" fmla="*/ 166637 w 2488256"/>
                <a:gd name="connsiteY8" fmla="*/ 572184 h 1359584"/>
                <a:gd name="connsiteX9" fmla="*/ 249187 w 2488256"/>
                <a:gd name="connsiteY9" fmla="*/ 1267509 h 1359584"/>
                <a:gd name="connsiteX10" fmla="*/ 423812 w 2488256"/>
                <a:gd name="connsiteY10" fmla="*/ 1359584 h 1359584"/>
                <a:gd name="connsiteX0" fmla="*/ 423812 w 2613718"/>
                <a:gd name="connsiteY0" fmla="*/ 1359584 h 1359584"/>
                <a:gd name="connsiteX1" fmla="*/ 2236737 w 2613718"/>
                <a:gd name="connsiteY1" fmla="*/ 1359584 h 1359584"/>
                <a:gd name="connsiteX2" fmla="*/ 2487562 w 2613718"/>
                <a:gd name="connsiteY2" fmla="*/ 664259 h 1359584"/>
                <a:gd name="connsiteX3" fmla="*/ 2255787 w 2613718"/>
                <a:gd name="connsiteY3" fmla="*/ 505509 h 1359584"/>
                <a:gd name="connsiteX4" fmla="*/ 2030362 w 2613718"/>
                <a:gd name="connsiteY4" fmla="*/ 280084 h 1359584"/>
                <a:gd name="connsiteX5" fmla="*/ 1601737 w 2613718"/>
                <a:gd name="connsiteY5" fmla="*/ 156259 h 1359584"/>
                <a:gd name="connsiteX6" fmla="*/ 1112787 w 2613718"/>
                <a:gd name="connsiteY6" fmla="*/ 165784 h 1359584"/>
                <a:gd name="connsiteX7" fmla="*/ 817512 w 2613718"/>
                <a:gd name="connsiteY7" fmla="*/ 280084 h 1359584"/>
                <a:gd name="connsiteX8" fmla="*/ 166637 w 2613718"/>
                <a:gd name="connsiteY8" fmla="*/ 572184 h 1359584"/>
                <a:gd name="connsiteX9" fmla="*/ 249187 w 2613718"/>
                <a:gd name="connsiteY9" fmla="*/ 1267509 h 1359584"/>
                <a:gd name="connsiteX10" fmla="*/ 423812 w 2613718"/>
                <a:gd name="connsiteY10" fmla="*/ 1359584 h 1359584"/>
                <a:gd name="connsiteX0" fmla="*/ 423812 w 2679088"/>
                <a:gd name="connsiteY0" fmla="*/ 1359584 h 1359584"/>
                <a:gd name="connsiteX1" fmla="*/ 2236737 w 2679088"/>
                <a:gd name="connsiteY1" fmla="*/ 1359584 h 1359584"/>
                <a:gd name="connsiteX2" fmla="*/ 2487562 w 2679088"/>
                <a:gd name="connsiteY2" fmla="*/ 664259 h 1359584"/>
                <a:gd name="connsiteX3" fmla="*/ 2255787 w 2679088"/>
                <a:gd name="connsiteY3" fmla="*/ 505509 h 1359584"/>
                <a:gd name="connsiteX4" fmla="*/ 2030362 w 2679088"/>
                <a:gd name="connsiteY4" fmla="*/ 280084 h 1359584"/>
                <a:gd name="connsiteX5" fmla="*/ 1601737 w 2679088"/>
                <a:gd name="connsiteY5" fmla="*/ 156259 h 1359584"/>
                <a:gd name="connsiteX6" fmla="*/ 1112787 w 2679088"/>
                <a:gd name="connsiteY6" fmla="*/ 165784 h 1359584"/>
                <a:gd name="connsiteX7" fmla="*/ 817512 w 2679088"/>
                <a:gd name="connsiteY7" fmla="*/ 280084 h 1359584"/>
                <a:gd name="connsiteX8" fmla="*/ 166637 w 2679088"/>
                <a:gd name="connsiteY8" fmla="*/ 572184 h 1359584"/>
                <a:gd name="connsiteX9" fmla="*/ 249187 w 2679088"/>
                <a:gd name="connsiteY9" fmla="*/ 1267509 h 1359584"/>
                <a:gd name="connsiteX10" fmla="*/ 423812 w 2679088"/>
                <a:gd name="connsiteY10" fmla="*/ 1359584 h 13595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679088" h="1359584">
                  <a:moveTo>
                    <a:pt x="423812" y="1359584"/>
                  </a:moveTo>
                  <a:lnTo>
                    <a:pt x="2236737" y="1359584"/>
                  </a:lnTo>
                  <a:cubicBezTo>
                    <a:pt x="2656895" y="1356409"/>
                    <a:pt x="2851629" y="896034"/>
                    <a:pt x="2487562" y="664259"/>
                  </a:cubicBezTo>
                  <a:cubicBezTo>
                    <a:pt x="2492854" y="595467"/>
                    <a:pt x="2472745" y="428251"/>
                    <a:pt x="2255787" y="505509"/>
                  </a:cubicBezTo>
                  <a:cubicBezTo>
                    <a:pt x="2253670" y="392267"/>
                    <a:pt x="2242029" y="279026"/>
                    <a:pt x="2030362" y="280084"/>
                  </a:cubicBezTo>
                  <a:cubicBezTo>
                    <a:pt x="2004962" y="137209"/>
                    <a:pt x="1795412" y="-21541"/>
                    <a:pt x="1601737" y="156259"/>
                  </a:cubicBezTo>
                  <a:cubicBezTo>
                    <a:pt x="1470504" y="-88216"/>
                    <a:pt x="1209095" y="-15191"/>
                    <a:pt x="1112787" y="165784"/>
                  </a:cubicBezTo>
                  <a:cubicBezTo>
                    <a:pt x="1008012" y="122392"/>
                    <a:pt x="865137" y="98051"/>
                    <a:pt x="817512" y="280084"/>
                  </a:cubicBezTo>
                  <a:cubicBezTo>
                    <a:pt x="568804" y="70534"/>
                    <a:pt x="53395" y="245159"/>
                    <a:pt x="166637" y="572184"/>
                  </a:cubicBezTo>
                  <a:cubicBezTo>
                    <a:pt x="-110646" y="775384"/>
                    <a:pt x="-13280" y="1102409"/>
                    <a:pt x="249187" y="1267509"/>
                  </a:cubicBezTo>
                  <a:cubicBezTo>
                    <a:pt x="288345" y="1352176"/>
                    <a:pt x="346554" y="1357467"/>
                    <a:pt x="423812" y="1359584"/>
                  </a:cubicBezTo>
                  <a:close/>
                </a:path>
              </a:pathLst>
            </a:custGeom>
            <a:solidFill>
              <a:srgbClr val="5A6378"/>
            </a:solidFill>
            <a:ln w="76200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2600" smtClean="0"/>
                <a:t>Kiểm thử</a:t>
              </a:r>
              <a:endParaRPr lang="en-US" sz="2600"/>
            </a:p>
          </p:txBody>
        </p:sp>
        <p:grpSp>
          <p:nvGrpSpPr>
            <p:cNvPr id="25" name="Group 24"/>
            <p:cNvGrpSpPr/>
            <p:nvPr/>
          </p:nvGrpSpPr>
          <p:grpSpPr>
            <a:xfrm rot="21164505">
              <a:off x="3989779" y="4300037"/>
              <a:ext cx="277352" cy="485839"/>
              <a:chOff x="2057400" y="2332412"/>
              <a:chExt cx="324766" cy="568896"/>
            </a:xfrm>
            <a:solidFill>
              <a:srgbClr val="5A6378"/>
            </a:solidFill>
          </p:grpSpPr>
          <p:sp>
            <p:nvSpPr>
              <p:cNvPr id="26" name="Oval 25"/>
              <p:cNvSpPr/>
              <p:nvPr/>
            </p:nvSpPr>
            <p:spPr>
              <a:xfrm>
                <a:off x="2057400" y="2743200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2215508" y="2562301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2224058" y="2332412"/>
                <a:ext cx="158108" cy="158108"/>
              </a:xfrm>
              <a:prstGeom prst="ellipse">
                <a:avLst/>
              </a:prstGeom>
              <a:grpFill/>
              <a:ln w="28575">
                <a:solidFill>
                  <a:schemeClr val="bg1"/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z="2800" smtClean="0">
                <a:solidFill>
                  <a:srgbClr val="C20483"/>
                </a:solidFill>
                <a:latin typeface="Times New Roman"/>
              </a:rPr>
              <a:t>NỘI DUNG &amp; KẾT QUẢ NGHIÊN CỨU</a:t>
            </a:r>
            <a:endParaRPr lang="en-US" sz="28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29" name="Straight Connector 28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30" name="Straight Connector 29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880703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20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ĐẶC TẢ YÊU CẦU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7363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14:glitter pattern="hexago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21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 fontScale="90000"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ĐẶC TẢ YÊU CẦU CHỨC NĂNG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11613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22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Autofit/>
          </a:bodyPr>
          <a:lstStyle/>
          <a:p>
            <a:r>
              <a:rPr lang="en-US" sz="2800" smtClean="0">
                <a:solidFill>
                  <a:srgbClr val="C20483"/>
                </a:solidFill>
                <a:latin typeface="Times New Roman"/>
              </a:rPr>
              <a:t>ĐẶC TẢ YÊU CẦU PHI CHỨC NĂNG</a:t>
            </a:r>
            <a:endParaRPr lang="en-US" sz="28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10" name="Snip Same Side Corner Rectangle 34"/>
          <p:cNvSpPr/>
          <p:nvPr/>
        </p:nvSpPr>
        <p:spPr>
          <a:xfrm>
            <a:off x="1929492" y="1191734"/>
            <a:ext cx="2514600" cy="285750"/>
          </a:xfrm>
          <a:prstGeom prst="snip2SameRect">
            <a:avLst/>
          </a:prstGeom>
          <a:solidFill>
            <a:schemeClr val="accent4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667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smtClean="0">
                <a:latin typeface="Arial" pitchFamily="34" charset="0"/>
                <a:cs typeface="Arial" pitchFamily="34" charset="0"/>
              </a:rPr>
              <a:t>Yêu cầu thực thi</a:t>
            </a:r>
            <a:endParaRPr lang="en-US" sz="13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Snip Same Side Corner Rectangle 35"/>
          <p:cNvSpPr/>
          <p:nvPr/>
        </p:nvSpPr>
        <p:spPr>
          <a:xfrm>
            <a:off x="4558392" y="1191734"/>
            <a:ext cx="2743200" cy="285750"/>
          </a:xfrm>
          <a:prstGeom prst="snip2SameRect">
            <a:avLst/>
          </a:prstGeom>
          <a:solidFill>
            <a:schemeClr val="accent3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667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smtClean="0">
                <a:latin typeface="Arial" pitchFamily="34" charset="0"/>
                <a:cs typeface="Arial" pitchFamily="34" charset="0"/>
              </a:rPr>
              <a:t>Yêu cầu an toàn</a:t>
            </a:r>
            <a:endParaRPr lang="en-US" sz="13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Snip Same Side Corner Rectangle 36"/>
          <p:cNvSpPr/>
          <p:nvPr/>
        </p:nvSpPr>
        <p:spPr>
          <a:xfrm>
            <a:off x="4558392" y="4548003"/>
            <a:ext cx="2743200" cy="285750"/>
          </a:xfrm>
          <a:prstGeom prst="snip2Same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667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smtClean="0">
                <a:latin typeface="Arial" pitchFamily="34" charset="0"/>
                <a:cs typeface="Arial" pitchFamily="34" charset="0"/>
              </a:rPr>
              <a:t>Đặc điểm chất lượng PM</a:t>
            </a:r>
            <a:endParaRPr lang="en-US" sz="135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Snip Same Side Corner Rectangle 37"/>
          <p:cNvSpPr/>
          <p:nvPr/>
        </p:nvSpPr>
        <p:spPr>
          <a:xfrm>
            <a:off x="1929492" y="4537612"/>
            <a:ext cx="2514600" cy="285750"/>
          </a:xfrm>
          <a:prstGeom prst="snip2SameRect">
            <a:avLst/>
          </a:prstGeom>
          <a:solidFill>
            <a:schemeClr val="accent6">
              <a:lumMod val="5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 w="266700" h="190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350" b="1" smtClean="0">
                <a:latin typeface="Arial" pitchFamily="34" charset="0"/>
                <a:cs typeface="Arial" pitchFamily="34" charset="0"/>
              </a:rPr>
              <a:t>Yêu cầu bảo mật</a:t>
            </a:r>
            <a:endParaRPr lang="en-US" sz="1350" b="1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" name="Straight Connector 39"/>
          <p:cNvCxnSpPr/>
          <p:nvPr/>
        </p:nvCxnSpPr>
        <p:spPr>
          <a:xfrm>
            <a:off x="4501754" y="1426044"/>
            <a:ext cx="0" cy="314325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40"/>
          <p:cNvCxnSpPr/>
          <p:nvPr/>
        </p:nvCxnSpPr>
        <p:spPr>
          <a:xfrm>
            <a:off x="1872854" y="2983923"/>
            <a:ext cx="5486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41"/>
          <p:cNvCxnSpPr/>
          <p:nvPr/>
        </p:nvCxnSpPr>
        <p:spPr>
          <a:xfrm>
            <a:off x="1872854" y="1145487"/>
            <a:ext cx="5486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42"/>
          <p:cNvCxnSpPr/>
          <p:nvPr/>
        </p:nvCxnSpPr>
        <p:spPr>
          <a:xfrm>
            <a:off x="1987154" y="4860242"/>
            <a:ext cx="54864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43"/>
          <p:cNvSpPr txBox="1"/>
          <p:nvPr/>
        </p:nvSpPr>
        <p:spPr>
          <a:xfrm>
            <a:off x="1929492" y="1698483"/>
            <a:ext cx="257226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8588" indent="-128588">
              <a:buFont typeface="Wingdings" pitchFamily="2" charset="2"/>
              <a:buChar char="ü"/>
              <a:defRPr/>
            </a:pPr>
            <a:r>
              <a:rPr lang="en-US" sz="1200" i="1" smtClean="0">
                <a:latin typeface="Arial" charset="0"/>
                <a:cs typeface="+mn-cs"/>
              </a:rPr>
              <a:t> </a:t>
            </a:r>
            <a:r>
              <a:rPr lang="vi-VN" sz="1200" smtClean="0">
                <a:latin typeface="Arial" charset="0"/>
                <a:cs typeface="+mn-cs"/>
              </a:rPr>
              <a:t>Hiệu </a:t>
            </a:r>
            <a:r>
              <a:rPr lang="vi-VN" sz="1200">
                <a:latin typeface="Arial" charset="0"/>
                <a:cs typeface="+mn-cs"/>
              </a:rPr>
              <a:t>suất làm việc đạt hơn 90%</a:t>
            </a:r>
            <a:endParaRPr lang="en-US" sz="1200" smtClean="0">
              <a:latin typeface="Arial" charset="0"/>
              <a:cs typeface="+mn-cs"/>
            </a:endParaRPr>
          </a:p>
          <a:p>
            <a:pPr marL="128588" indent="-128588">
              <a:buFont typeface="Wingdings" pitchFamily="2" charset="2"/>
              <a:buChar char="ü"/>
              <a:defRPr/>
            </a:pPr>
            <a:r>
              <a:rPr lang="en-US" sz="1200">
                <a:latin typeface="Arial" charset="0"/>
                <a:cs typeface="+mn-cs"/>
              </a:rPr>
              <a:t> </a:t>
            </a:r>
            <a:r>
              <a:rPr lang="en-US" sz="1200" smtClean="0">
                <a:latin typeface="Arial" charset="0"/>
                <a:cs typeface="+mn-cs"/>
              </a:rPr>
              <a:t>Tốc </a:t>
            </a:r>
            <a:r>
              <a:rPr lang="en-US" sz="1200">
                <a:latin typeface="Arial" charset="0"/>
                <a:cs typeface="+mn-cs"/>
              </a:rPr>
              <a:t>độ truy cập website </a:t>
            </a:r>
            <a:r>
              <a:rPr lang="en-US" sz="1200" smtClean="0">
                <a:latin typeface="Arial" charset="0"/>
                <a:cs typeface="+mn-cs"/>
              </a:rPr>
              <a:t>nhanh, ổn </a:t>
            </a:r>
            <a:r>
              <a:rPr lang="en-US" sz="1200">
                <a:latin typeface="Arial" charset="0"/>
                <a:cs typeface="+mn-cs"/>
              </a:rPr>
              <a:t>định </a:t>
            </a:r>
          </a:p>
          <a:p>
            <a:pPr marL="128588" indent="-128588">
              <a:buFont typeface="Wingdings" pitchFamily="2" charset="2"/>
              <a:buChar char="ü"/>
              <a:defRPr/>
            </a:pPr>
            <a:r>
              <a:rPr lang="en-US" sz="1200">
                <a:latin typeface="Arial" charset="0"/>
                <a:cs typeface="+mn-cs"/>
              </a:rPr>
              <a:t> </a:t>
            </a:r>
            <a:r>
              <a:rPr lang="en-US" sz="1200" smtClean="0">
                <a:latin typeface="Arial" charset="0"/>
                <a:cs typeface="+mn-cs"/>
              </a:rPr>
              <a:t>Hệ </a:t>
            </a:r>
            <a:r>
              <a:rPr lang="en-US" sz="1200">
                <a:latin typeface="Arial" charset="0"/>
                <a:cs typeface="+mn-cs"/>
              </a:rPr>
              <a:t>thống hoạt động tốt, liên tục 24/24, tốn ít tài nguyên</a:t>
            </a:r>
            <a:endParaRPr lang="en-US" sz="1200" dirty="0">
              <a:latin typeface="Arial" charset="0"/>
              <a:cs typeface="+mn-cs"/>
            </a:endParaRPr>
          </a:p>
        </p:txBody>
      </p:sp>
      <p:sp>
        <p:nvSpPr>
          <p:cNvPr id="20" name="TextBox 43"/>
          <p:cNvSpPr txBox="1">
            <a:spLocks noChangeArrowheads="1"/>
          </p:cNvSpPr>
          <p:nvPr/>
        </p:nvSpPr>
        <p:spPr bwMode="auto">
          <a:xfrm>
            <a:off x="4558392" y="1626933"/>
            <a:ext cx="27432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Hệ </a:t>
            </a: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thống không chứa virus, các phần mềm độc hại, tập tin rác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cs typeface="Arial" panose="020B0604020202020204" pitchFamily="34" charset="0"/>
              </a:rPr>
              <a:t> </a:t>
            </a:r>
            <a:r>
              <a:rPr lang="vi-VN" sz="1200" smtClean="0">
                <a:cs typeface="Arial" panose="020B0604020202020204" pitchFamily="34" charset="0"/>
              </a:rPr>
              <a:t>Cơ </a:t>
            </a:r>
            <a:r>
              <a:rPr lang="vi-VN" sz="1200">
                <a:cs typeface="Arial" panose="020B0604020202020204" pitchFamily="34" charset="0"/>
              </a:rPr>
              <a:t>sở dữ </a:t>
            </a:r>
            <a:r>
              <a:rPr lang="vi-VN" sz="1200" smtClean="0">
                <a:cs typeface="Arial" panose="020B0604020202020204" pitchFamily="34" charset="0"/>
              </a:rPr>
              <a:t>liệu</a:t>
            </a:r>
            <a:r>
              <a:rPr lang="en-US" sz="1200" smtClean="0">
                <a:cs typeface="Arial" panose="020B0604020202020204" pitchFamily="34" charset="0"/>
              </a:rPr>
              <a:t> </a:t>
            </a:r>
            <a:r>
              <a:rPr lang="vi-VN" sz="1200" smtClean="0">
                <a:cs typeface="Arial" panose="020B0604020202020204" pitchFamily="34" charset="0"/>
              </a:rPr>
              <a:t>được </a:t>
            </a:r>
            <a:r>
              <a:rPr lang="vi-VN" sz="1200">
                <a:cs typeface="Arial" panose="020B0604020202020204" pitchFamily="34" charset="0"/>
              </a:rPr>
              <a:t>sao </a:t>
            </a:r>
            <a:r>
              <a:rPr lang="vi-VN" sz="1200" smtClean="0">
                <a:cs typeface="Arial" panose="020B0604020202020204" pitchFamily="34" charset="0"/>
              </a:rPr>
              <a:t>lưu</a:t>
            </a:r>
            <a:r>
              <a:rPr lang="en-US" sz="1200" smtClean="0">
                <a:cs typeface="Arial" panose="020B0604020202020204" pitchFamily="34" charset="0"/>
              </a:rPr>
              <a:t>, </a:t>
            </a:r>
            <a:r>
              <a:rPr lang="vi-VN" sz="1200" smtClean="0">
                <a:cs typeface="Arial" panose="020B0604020202020204" pitchFamily="34" charset="0"/>
              </a:rPr>
              <a:t>phục </a:t>
            </a:r>
            <a:r>
              <a:rPr lang="vi-VN" sz="1200">
                <a:cs typeface="Arial" panose="020B0604020202020204" pitchFamily="34" charset="0"/>
              </a:rPr>
              <a:t>hồi theo định kỳ</a:t>
            </a:r>
            <a:endParaRPr lang="en-US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 smtClean="0">
                <a:cs typeface="Arial" panose="020B0604020202020204" pitchFamily="34" charset="0"/>
              </a:rPr>
              <a:t> T</a:t>
            </a:r>
            <a:r>
              <a:rPr lang="vi-VN" sz="1200" smtClean="0">
                <a:cs typeface="Arial" panose="020B0604020202020204" pitchFamily="34" charset="0"/>
              </a:rPr>
              <a:t>ài </a:t>
            </a:r>
            <a:r>
              <a:rPr lang="vi-VN" sz="1200">
                <a:cs typeface="Arial" panose="020B0604020202020204" pitchFamily="34" charset="0"/>
              </a:rPr>
              <a:t>khoản cá </a:t>
            </a:r>
            <a:r>
              <a:rPr lang="vi-VN" sz="1200" smtClean="0">
                <a:cs typeface="Arial" panose="020B0604020202020204" pitchFamily="34" charset="0"/>
              </a:rPr>
              <a:t>nhân </a:t>
            </a:r>
            <a:r>
              <a:rPr lang="vi-VN" sz="1200">
                <a:cs typeface="Arial" panose="020B0604020202020204" pitchFamily="34" charset="0"/>
              </a:rPr>
              <a:t>được bảo </a:t>
            </a:r>
            <a:r>
              <a:rPr lang="vi-VN" sz="1200" smtClean="0">
                <a:cs typeface="Arial" panose="020B0604020202020204" pitchFamily="34" charset="0"/>
              </a:rPr>
              <a:t>vệ</a:t>
            </a:r>
            <a:r>
              <a:rPr lang="en-US" sz="1200" smtClean="0">
                <a:cs typeface="Arial" panose="020B0604020202020204" pitchFamily="34" charset="0"/>
              </a:rPr>
              <a:t> </a:t>
            </a:r>
            <a:r>
              <a:rPr lang="vi-VN" sz="1200" smtClean="0">
                <a:cs typeface="Arial" panose="020B0604020202020204" pitchFamily="34" charset="0"/>
              </a:rPr>
              <a:t>nghiêm </a:t>
            </a:r>
            <a:r>
              <a:rPr lang="vi-VN" sz="1200">
                <a:cs typeface="Arial" panose="020B0604020202020204" pitchFamily="34" charset="0"/>
              </a:rPr>
              <a:t>ngặt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43"/>
          <p:cNvSpPr txBox="1">
            <a:spLocks noChangeArrowheads="1"/>
          </p:cNvSpPr>
          <p:nvPr/>
        </p:nvSpPr>
        <p:spPr bwMode="auto">
          <a:xfrm>
            <a:off x="4501754" y="3347674"/>
            <a:ext cx="279983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 Tính năng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Độ tin cậy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Tính khả dụng</a:t>
            </a: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Tính hiệu quả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extBox 43"/>
          <p:cNvSpPr txBox="1">
            <a:spLocks noChangeArrowheads="1"/>
          </p:cNvSpPr>
          <p:nvPr/>
        </p:nvSpPr>
        <p:spPr bwMode="auto">
          <a:xfrm>
            <a:off x="1929492" y="3250189"/>
            <a:ext cx="2572261" cy="1015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1200" smtClean="0">
                <a:latin typeface="Arial" panose="020B0604020202020204" pitchFamily="34" charset="0"/>
                <a:cs typeface="Arial" panose="020B0604020202020204" pitchFamily="34" charset="0"/>
              </a:rPr>
              <a:t>Hệ </a:t>
            </a:r>
            <a:r>
              <a:rPr lang="vi-VN" sz="1200">
                <a:latin typeface="Arial" panose="020B0604020202020204" pitchFamily="34" charset="0"/>
                <a:cs typeface="Arial" panose="020B0604020202020204" pitchFamily="34" charset="0"/>
              </a:rPr>
              <a:t>thống không đánh cắp các thông </a:t>
            </a:r>
            <a:r>
              <a:rPr lang="vi-VN" sz="1200" smtClean="0">
                <a:latin typeface="Arial" panose="020B0604020202020204" pitchFamily="34" charset="0"/>
                <a:cs typeface="Arial" panose="020B0604020202020204" pitchFamily="34" charset="0"/>
              </a:rPr>
              <a:t>tin </a:t>
            </a:r>
            <a:r>
              <a:rPr lang="vi-VN" sz="1200">
                <a:latin typeface="Arial" panose="020B0604020202020204" pitchFamily="34" charset="0"/>
                <a:cs typeface="Arial" panose="020B0604020202020204" pitchFamily="34" charset="0"/>
              </a:rPr>
              <a:t>của người dùng</a:t>
            </a:r>
            <a:endParaRPr lang="en-US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>
                <a:cs typeface="Arial" panose="020B0604020202020204" pitchFamily="34" charset="0"/>
              </a:rPr>
              <a:t> </a:t>
            </a:r>
            <a:r>
              <a:rPr lang="vi-VN" sz="1200" smtClean="0">
                <a:cs typeface="Arial" panose="020B0604020202020204" pitchFamily="34" charset="0"/>
              </a:rPr>
              <a:t>Mật </a:t>
            </a:r>
            <a:r>
              <a:rPr lang="vi-VN" sz="1200">
                <a:cs typeface="Arial" panose="020B0604020202020204" pitchFamily="34" charset="0"/>
              </a:rPr>
              <a:t>khẩu </a:t>
            </a:r>
            <a:r>
              <a:rPr lang="vi-VN" sz="1200" smtClean="0">
                <a:cs typeface="Arial" panose="020B0604020202020204" pitchFamily="34" charset="0"/>
              </a:rPr>
              <a:t>được </a:t>
            </a:r>
            <a:r>
              <a:rPr lang="vi-VN" sz="1200">
                <a:cs typeface="Arial" panose="020B0604020202020204" pitchFamily="34" charset="0"/>
              </a:rPr>
              <a:t>mã hóa và tài khoản phải được bảo </a:t>
            </a:r>
            <a:r>
              <a:rPr lang="vi-VN" sz="1200" smtClean="0">
                <a:cs typeface="Arial" panose="020B0604020202020204" pitchFamily="34" charset="0"/>
              </a:rPr>
              <a:t>mật</a:t>
            </a:r>
            <a:endParaRPr lang="en-US" sz="120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28588" indent="-128588">
              <a:buFont typeface="Wingdings" pitchFamily="2" charset="2"/>
              <a:buChar char="ü"/>
            </a:pPr>
            <a:r>
              <a:rPr lang="en-US" sz="1200" smtClean="0">
                <a:latin typeface="Arial" panose="020B0604020202020204" pitchFamily="34" charset="0"/>
                <a:cs typeface="Arial" panose="020B0604020202020204" pitchFamily="34" charset="0"/>
              </a:rPr>
              <a:t> Phân quyền sử dụng</a:t>
            </a:r>
            <a:endParaRPr lang="en-US" sz="1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96994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23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GIAO DIỆN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9218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24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DỮ LIỆU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935" y="971550"/>
            <a:ext cx="5324465" cy="407326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8675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25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DỮ LIỆU (TT)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278" y="978751"/>
            <a:ext cx="6725122" cy="406433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4851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26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CHỨC NĂNG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8661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27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CHỨC NĂNG (TT)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798650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z="3400" smtClean="0">
                <a:solidFill>
                  <a:srgbClr val="C20483"/>
                </a:solidFill>
                <a:latin typeface="Times New Roman"/>
              </a:rPr>
              <a:t>TỔNG QUAN</a:t>
            </a:r>
            <a:endParaRPr lang="en-US" sz="3400">
              <a:solidFill>
                <a:srgbClr val="C20483"/>
              </a:solidFill>
              <a:latin typeface="Times New Roman"/>
            </a:endParaRPr>
          </a:p>
          <a:p>
            <a:endParaRPr lang="en-US">
              <a:solidFill>
                <a:schemeClr val="accent5">
                  <a:lumMod val="75000"/>
                </a:schemeClr>
              </a:solidFill>
              <a:latin typeface="Times New Roman"/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29" name="TextBox 28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99" name="Rectangle 98"/>
          <p:cNvSpPr/>
          <p:nvPr/>
        </p:nvSpPr>
        <p:spPr>
          <a:xfrm>
            <a:off x="1631949" y="1414678"/>
            <a:ext cx="7420309" cy="1351740"/>
          </a:xfrm>
          <a:prstGeom prst="rect">
            <a:avLst/>
          </a:prstGeom>
          <a:gradFill flip="none" rotWithShape="1">
            <a:gsLst>
              <a:gs pos="0">
                <a:srgbClr val="EEEBE6">
                  <a:shade val="30000"/>
                  <a:satMod val="115000"/>
                  <a:alpha val="0"/>
                  <a:lumMod val="48000"/>
                  <a:lumOff val="52000"/>
                </a:srgbClr>
              </a:gs>
              <a:gs pos="25000">
                <a:srgbClr val="E7E2E5">
                  <a:lumMod val="63000"/>
                  <a:lumOff val="37000"/>
                </a:srgbClr>
              </a:gs>
              <a:gs pos="50000">
                <a:srgbClr val="EEE6EB"/>
              </a:gs>
              <a:gs pos="97917">
                <a:srgbClr val="EEEBE6">
                  <a:shade val="100000"/>
                  <a:satMod val="115000"/>
                  <a:lumMod val="100000"/>
                  <a:alpha val="0"/>
                </a:srgbClr>
              </a:gs>
              <a:gs pos="85000">
                <a:srgbClr val="EEEBE6">
                  <a:shade val="100000"/>
                  <a:satMod val="115000"/>
                  <a:alpha val="52000"/>
                  <a:lumMod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15541" y="3310037"/>
            <a:ext cx="9036718" cy="1351740"/>
          </a:xfrm>
          <a:prstGeom prst="rect">
            <a:avLst/>
          </a:prstGeom>
          <a:gradFill flip="none" rotWithShape="1">
            <a:gsLst>
              <a:gs pos="0">
                <a:srgbClr val="EEEBE6">
                  <a:shade val="30000"/>
                  <a:satMod val="115000"/>
                  <a:alpha val="0"/>
                  <a:lumMod val="48000"/>
                  <a:lumOff val="52000"/>
                </a:srgbClr>
              </a:gs>
              <a:gs pos="25000">
                <a:srgbClr val="E7E2E5">
                  <a:lumMod val="63000"/>
                  <a:lumOff val="37000"/>
                </a:srgbClr>
              </a:gs>
              <a:gs pos="50000">
                <a:srgbClr val="EEE6EB"/>
              </a:gs>
              <a:gs pos="97917">
                <a:srgbClr val="EEEBE6">
                  <a:shade val="100000"/>
                  <a:satMod val="115000"/>
                  <a:lumMod val="100000"/>
                  <a:alpha val="0"/>
                </a:srgbClr>
              </a:gs>
              <a:gs pos="85000">
                <a:srgbClr val="EEEBE6">
                  <a:shade val="100000"/>
                  <a:satMod val="115000"/>
                  <a:alpha val="52000"/>
                  <a:lumMod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5" name="Freeform 104"/>
          <p:cNvSpPr/>
          <p:nvPr/>
        </p:nvSpPr>
        <p:spPr>
          <a:xfrm>
            <a:off x="5959475" y="3112773"/>
            <a:ext cx="1712913" cy="198437"/>
          </a:xfrm>
          <a:custGeom>
            <a:avLst/>
            <a:gdLst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95435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95435 h 197816"/>
              <a:gd name="connsiteX0" fmla="*/ 1712118 w 1712279"/>
              <a:gd name="connsiteY0" fmla="*/ 195435 h 197816"/>
              <a:gd name="connsiteX1" fmla="*/ 1566862 w 1712279"/>
              <a:gd name="connsiteY1" fmla="*/ 195435 h 197816"/>
              <a:gd name="connsiteX2" fmla="*/ 0 w 1712279"/>
              <a:gd name="connsiteY2" fmla="*/ 197816 h 197816"/>
              <a:gd name="connsiteX3" fmla="*/ 159543 w 1712279"/>
              <a:gd name="connsiteY3" fmla="*/ 172 h 197816"/>
              <a:gd name="connsiteX4" fmla="*/ 1588293 w 1712279"/>
              <a:gd name="connsiteY4" fmla="*/ 4935 h 197816"/>
              <a:gd name="connsiteX5" fmla="*/ 1712118 w 1712279"/>
              <a:gd name="connsiteY5" fmla="*/ 195435 h 197816"/>
              <a:gd name="connsiteX0" fmla="*/ 1712118 w 1712470"/>
              <a:gd name="connsiteY0" fmla="*/ 195435 h 197816"/>
              <a:gd name="connsiteX1" fmla="*/ 1566862 w 1712470"/>
              <a:gd name="connsiteY1" fmla="*/ 195435 h 197816"/>
              <a:gd name="connsiteX2" fmla="*/ 0 w 1712470"/>
              <a:gd name="connsiteY2" fmla="*/ 197816 h 197816"/>
              <a:gd name="connsiteX3" fmla="*/ 159543 w 1712470"/>
              <a:gd name="connsiteY3" fmla="*/ 172 h 197816"/>
              <a:gd name="connsiteX4" fmla="*/ 1588293 w 1712470"/>
              <a:gd name="connsiteY4" fmla="*/ 4935 h 197816"/>
              <a:gd name="connsiteX5" fmla="*/ 1712118 w 1712470"/>
              <a:gd name="connsiteY5" fmla="*/ 195435 h 19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470" h="197816">
                <a:moveTo>
                  <a:pt x="1712118" y="195435"/>
                </a:moveTo>
                <a:lnTo>
                  <a:pt x="1566862" y="195435"/>
                </a:lnTo>
                <a:lnTo>
                  <a:pt x="0" y="197816"/>
                </a:lnTo>
                <a:cubicBezTo>
                  <a:pt x="10318" y="36685"/>
                  <a:pt x="15875" y="-3003"/>
                  <a:pt x="159543" y="172"/>
                </a:cubicBezTo>
                <a:lnTo>
                  <a:pt x="1588293" y="4935"/>
                </a:lnTo>
                <a:cubicBezTo>
                  <a:pt x="1715292" y="1760"/>
                  <a:pt x="1713706" y="67641"/>
                  <a:pt x="1712118" y="195435"/>
                </a:cubicBezTo>
                <a:close/>
              </a:path>
            </a:pathLst>
          </a:custGeom>
          <a:gradFill flip="none" rotWithShape="1">
            <a:gsLst>
              <a:gs pos="0">
                <a:srgbClr val="D78000"/>
              </a:gs>
              <a:gs pos="100000">
                <a:srgbClr val="D78500"/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6" name="Freeform 105"/>
          <p:cNvSpPr/>
          <p:nvPr/>
        </p:nvSpPr>
        <p:spPr>
          <a:xfrm flipV="1">
            <a:off x="5959475" y="4662173"/>
            <a:ext cx="1712913" cy="198437"/>
          </a:xfrm>
          <a:custGeom>
            <a:avLst/>
            <a:gdLst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95435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95435 h 197816"/>
              <a:gd name="connsiteX0" fmla="*/ 1712118 w 1712279"/>
              <a:gd name="connsiteY0" fmla="*/ 195435 h 197816"/>
              <a:gd name="connsiteX1" fmla="*/ 1566862 w 1712279"/>
              <a:gd name="connsiteY1" fmla="*/ 195435 h 197816"/>
              <a:gd name="connsiteX2" fmla="*/ 0 w 1712279"/>
              <a:gd name="connsiteY2" fmla="*/ 197816 h 197816"/>
              <a:gd name="connsiteX3" fmla="*/ 159543 w 1712279"/>
              <a:gd name="connsiteY3" fmla="*/ 172 h 197816"/>
              <a:gd name="connsiteX4" fmla="*/ 1588293 w 1712279"/>
              <a:gd name="connsiteY4" fmla="*/ 4935 h 197816"/>
              <a:gd name="connsiteX5" fmla="*/ 1712118 w 1712279"/>
              <a:gd name="connsiteY5" fmla="*/ 195435 h 197816"/>
              <a:gd name="connsiteX0" fmla="*/ 1712118 w 1712470"/>
              <a:gd name="connsiteY0" fmla="*/ 195435 h 197816"/>
              <a:gd name="connsiteX1" fmla="*/ 1566862 w 1712470"/>
              <a:gd name="connsiteY1" fmla="*/ 195435 h 197816"/>
              <a:gd name="connsiteX2" fmla="*/ 0 w 1712470"/>
              <a:gd name="connsiteY2" fmla="*/ 197816 h 197816"/>
              <a:gd name="connsiteX3" fmla="*/ 159543 w 1712470"/>
              <a:gd name="connsiteY3" fmla="*/ 172 h 197816"/>
              <a:gd name="connsiteX4" fmla="*/ 1588293 w 1712470"/>
              <a:gd name="connsiteY4" fmla="*/ 4935 h 197816"/>
              <a:gd name="connsiteX5" fmla="*/ 1712118 w 1712470"/>
              <a:gd name="connsiteY5" fmla="*/ 195435 h 19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470" h="197816">
                <a:moveTo>
                  <a:pt x="1712118" y="195435"/>
                </a:moveTo>
                <a:lnTo>
                  <a:pt x="1566862" y="195435"/>
                </a:lnTo>
                <a:lnTo>
                  <a:pt x="0" y="197816"/>
                </a:lnTo>
                <a:cubicBezTo>
                  <a:pt x="10318" y="36685"/>
                  <a:pt x="15875" y="-3003"/>
                  <a:pt x="159543" y="172"/>
                </a:cubicBezTo>
                <a:lnTo>
                  <a:pt x="1588293" y="4935"/>
                </a:lnTo>
                <a:cubicBezTo>
                  <a:pt x="1715292" y="1760"/>
                  <a:pt x="1713706" y="67641"/>
                  <a:pt x="1712118" y="195435"/>
                </a:cubicBezTo>
                <a:close/>
              </a:path>
            </a:pathLst>
          </a:custGeom>
          <a:gradFill flip="none" rotWithShape="1">
            <a:gsLst>
              <a:gs pos="0">
                <a:srgbClr val="D78000"/>
              </a:gs>
              <a:gs pos="100000">
                <a:srgbClr val="D78500"/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7" name="Freeform 106"/>
          <p:cNvSpPr/>
          <p:nvPr/>
        </p:nvSpPr>
        <p:spPr>
          <a:xfrm>
            <a:off x="5957888" y="3112773"/>
            <a:ext cx="1652587" cy="1747837"/>
          </a:xfrm>
          <a:custGeom>
            <a:avLst/>
            <a:gdLst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7620 w 1645920"/>
              <a:gd name="connsiteY2" fmla="*/ 205740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7622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40 w 1645960"/>
              <a:gd name="connsiteY0" fmla="*/ 0 h 1752600"/>
              <a:gd name="connsiteX1" fmla="*/ 254358 w 1645960"/>
              <a:gd name="connsiteY1" fmla="*/ 17622 h 1752600"/>
              <a:gd name="connsiteX2" fmla="*/ 516 w 1645960"/>
              <a:gd name="connsiteY2" fmla="*/ 203358 h 1752600"/>
              <a:gd name="connsiteX3" fmla="*/ 40 w 1645960"/>
              <a:gd name="connsiteY3" fmla="*/ 1478280 h 1752600"/>
              <a:gd name="connsiteX4" fmla="*/ 243880 w 1645960"/>
              <a:gd name="connsiteY4" fmla="*/ 1752600 h 1752600"/>
              <a:gd name="connsiteX5" fmla="*/ 1645960 w 1645960"/>
              <a:gd name="connsiteY5" fmla="*/ 1737360 h 1752600"/>
              <a:gd name="connsiteX6" fmla="*/ 1546900 w 1645960"/>
              <a:gd name="connsiteY6" fmla="*/ 1417320 h 1752600"/>
              <a:gd name="connsiteX7" fmla="*/ 1569760 w 1645960"/>
              <a:gd name="connsiteY7" fmla="*/ 251460 h 1752600"/>
              <a:gd name="connsiteX8" fmla="*/ 1638340 w 1645960"/>
              <a:gd name="connsiteY8" fmla="*/ 0 h 1752600"/>
              <a:gd name="connsiteX0" fmla="*/ 1638340 w 1645960"/>
              <a:gd name="connsiteY0" fmla="*/ 0 h 1752600"/>
              <a:gd name="connsiteX1" fmla="*/ 254358 w 1645960"/>
              <a:gd name="connsiteY1" fmla="*/ 10478 h 1752600"/>
              <a:gd name="connsiteX2" fmla="*/ 516 w 1645960"/>
              <a:gd name="connsiteY2" fmla="*/ 203358 h 1752600"/>
              <a:gd name="connsiteX3" fmla="*/ 40 w 1645960"/>
              <a:gd name="connsiteY3" fmla="*/ 1478280 h 1752600"/>
              <a:gd name="connsiteX4" fmla="*/ 243880 w 1645960"/>
              <a:gd name="connsiteY4" fmla="*/ 1752600 h 1752600"/>
              <a:gd name="connsiteX5" fmla="*/ 1645960 w 1645960"/>
              <a:gd name="connsiteY5" fmla="*/ 1737360 h 1752600"/>
              <a:gd name="connsiteX6" fmla="*/ 1546900 w 1645960"/>
              <a:gd name="connsiteY6" fmla="*/ 1417320 h 1752600"/>
              <a:gd name="connsiteX7" fmla="*/ 1569760 w 1645960"/>
              <a:gd name="connsiteY7" fmla="*/ 251460 h 1752600"/>
              <a:gd name="connsiteX8" fmla="*/ 1638340 w 164596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0478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0478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9720 w 1645920"/>
              <a:gd name="connsiteY7" fmla="*/ 246698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9720 w 1645920"/>
              <a:gd name="connsiteY7" fmla="*/ 246698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0195 w 1645920"/>
              <a:gd name="connsiteY7" fmla="*/ 337186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0195 w 1645920"/>
              <a:gd name="connsiteY7" fmla="*/ 337186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50682"/>
              <a:gd name="connsiteY0" fmla="*/ 0 h 1747838"/>
              <a:gd name="connsiteX1" fmla="*/ 294799 w 1650682"/>
              <a:gd name="connsiteY1" fmla="*/ 953 h 1747838"/>
              <a:gd name="connsiteX2" fmla="*/ 476 w 1650682"/>
              <a:gd name="connsiteY2" fmla="*/ 198596 h 1747838"/>
              <a:gd name="connsiteX3" fmla="*/ 0 w 1650682"/>
              <a:gd name="connsiteY3" fmla="*/ 1473518 h 1747838"/>
              <a:gd name="connsiteX4" fmla="*/ 243840 w 1650682"/>
              <a:gd name="connsiteY4" fmla="*/ 1747838 h 1747838"/>
              <a:gd name="connsiteX5" fmla="*/ 1650682 w 1650682"/>
              <a:gd name="connsiteY5" fmla="*/ 1739742 h 1747838"/>
              <a:gd name="connsiteX6" fmla="*/ 1563529 w 1650682"/>
              <a:gd name="connsiteY6" fmla="*/ 1412558 h 1747838"/>
              <a:gd name="connsiteX7" fmla="*/ 1564958 w 1650682"/>
              <a:gd name="connsiteY7" fmla="*/ 391955 h 1747838"/>
              <a:gd name="connsiteX8" fmla="*/ 1643062 w 1650682"/>
              <a:gd name="connsiteY8" fmla="*/ 0 h 1747838"/>
              <a:gd name="connsiteX0" fmla="*/ 1643062 w 1650682"/>
              <a:gd name="connsiteY0" fmla="*/ 0 h 1743075"/>
              <a:gd name="connsiteX1" fmla="*/ 294799 w 1650682"/>
              <a:gd name="connsiteY1" fmla="*/ 953 h 1743075"/>
              <a:gd name="connsiteX2" fmla="*/ 476 w 1650682"/>
              <a:gd name="connsiteY2" fmla="*/ 198596 h 1743075"/>
              <a:gd name="connsiteX3" fmla="*/ 0 w 1650682"/>
              <a:gd name="connsiteY3" fmla="*/ 1473518 h 1743075"/>
              <a:gd name="connsiteX4" fmla="*/ 243840 w 1650682"/>
              <a:gd name="connsiteY4" fmla="*/ 1743075 h 1743075"/>
              <a:gd name="connsiteX5" fmla="*/ 1650682 w 1650682"/>
              <a:gd name="connsiteY5" fmla="*/ 1739742 h 1743075"/>
              <a:gd name="connsiteX6" fmla="*/ 1563529 w 1650682"/>
              <a:gd name="connsiteY6" fmla="*/ 1412558 h 1743075"/>
              <a:gd name="connsiteX7" fmla="*/ 1564958 w 1650682"/>
              <a:gd name="connsiteY7" fmla="*/ 391955 h 1743075"/>
              <a:gd name="connsiteX8" fmla="*/ 1643062 w 1650682"/>
              <a:gd name="connsiteY8" fmla="*/ 0 h 1743075"/>
              <a:gd name="connsiteX0" fmla="*/ 1643062 w 1650682"/>
              <a:gd name="connsiteY0" fmla="*/ 0 h 1743076"/>
              <a:gd name="connsiteX1" fmla="*/ 294799 w 1650682"/>
              <a:gd name="connsiteY1" fmla="*/ 953 h 1743076"/>
              <a:gd name="connsiteX2" fmla="*/ 476 w 1650682"/>
              <a:gd name="connsiteY2" fmla="*/ 198596 h 1743076"/>
              <a:gd name="connsiteX3" fmla="*/ 0 w 1650682"/>
              <a:gd name="connsiteY3" fmla="*/ 1473518 h 1743076"/>
              <a:gd name="connsiteX4" fmla="*/ 243840 w 1650682"/>
              <a:gd name="connsiteY4" fmla="*/ 1743075 h 1743076"/>
              <a:gd name="connsiteX5" fmla="*/ 1650682 w 1650682"/>
              <a:gd name="connsiteY5" fmla="*/ 1739742 h 1743076"/>
              <a:gd name="connsiteX6" fmla="*/ 1563529 w 1650682"/>
              <a:gd name="connsiteY6" fmla="*/ 1412558 h 1743076"/>
              <a:gd name="connsiteX7" fmla="*/ 1564958 w 1650682"/>
              <a:gd name="connsiteY7" fmla="*/ 391955 h 1743076"/>
              <a:gd name="connsiteX8" fmla="*/ 1643062 w 1650682"/>
              <a:gd name="connsiteY8" fmla="*/ 0 h 1743076"/>
              <a:gd name="connsiteX0" fmla="*/ 1643504 w 1651124"/>
              <a:gd name="connsiteY0" fmla="*/ 0 h 1748137"/>
              <a:gd name="connsiteX1" fmla="*/ 295241 w 1651124"/>
              <a:gd name="connsiteY1" fmla="*/ 953 h 1748137"/>
              <a:gd name="connsiteX2" fmla="*/ 918 w 1651124"/>
              <a:gd name="connsiteY2" fmla="*/ 198596 h 1748137"/>
              <a:gd name="connsiteX3" fmla="*/ 442 w 1651124"/>
              <a:gd name="connsiteY3" fmla="*/ 1473518 h 1748137"/>
              <a:gd name="connsiteX4" fmla="*/ 244282 w 1651124"/>
              <a:gd name="connsiteY4" fmla="*/ 1743075 h 1748137"/>
              <a:gd name="connsiteX5" fmla="*/ 1651124 w 1651124"/>
              <a:gd name="connsiteY5" fmla="*/ 1739742 h 1748137"/>
              <a:gd name="connsiteX6" fmla="*/ 1563971 w 1651124"/>
              <a:gd name="connsiteY6" fmla="*/ 1412558 h 1748137"/>
              <a:gd name="connsiteX7" fmla="*/ 1565400 w 1651124"/>
              <a:gd name="connsiteY7" fmla="*/ 391955 h 1748137"/>
              <a:gd name="connsiteX8" fmla="*/ 1643504 w 1651124"/>
              <a:gd name="connsiteY8" fmla="*/ 0 h 1748137"/>
              <a:gd name="connsiteX0" fmla="*/ 1643613 w 1651233"/>
              <a:gd name="connsiteY0" fmla="*/ 0 h 1747104"/>
              <a:gd name="connsiteX1" fmla="*/ 295350 w 1651233"/>
              <a:gd name="connsiteY1" fmla="*/ 953 h 1747104"/>
              <a:gd name="connsiteX2" fmla="*/ 1027 w 1651233"/>
              <a:gd name="connsiteY2" fmla="*/ 198596 h 1747104"/>
              <a:gd name="connsiteX3" fmla="*/ 551 w 1651233"/>
              <a:gd name="connsiteY3" fmla="*/ 1473518 h 1747104"/>
              <a:gd name="connsiteX4" fmla="*/ 244391 w 1651233"/>
              <a:gd name="connsiteY4" fmla="*/ 1743075 h 1747104"/>
              <a:gd name="connsiteX5" fmla="*/ 1651233 w 1651233"/>
              <a:gd name="connsiteY5" fmla="*/ 1739742 h 1747104"/>
              <a:gd name="connsiteX6" fmla="*/ 1564080 w 1651233"/>
              <a:gd name="connsiteY6" fmla="*/ 1412558 h 1747104"/>
              <a:gd name="connsiteX7" fmla="*/ 1565509 w 1651233"/>
              <a:gd name="connsiteY7" fmla="*/ 391955 h 1747104"/>
              <a:gd name="connsiteX8" fmla="*/ 1643613 w 1651233"/>
              <a:gd name="connsiteY8" fmla="*/ 0 h 1747104"/>
              <a:gd name="connsiteX0" fmla="*/ 1643993 w 1651613"/>
              <a:gd name="connsiteY0" fmla="*/ 0 h 1746724"/>
              <a:gd name="connsiteX1" fmla="*/ 295730 w 1651613"/>
              <a:gd name="connsiteY1" fmla="*/ 953 h 1746724"/>
              <a:gd name="connsiteX2" fmla="*/ 1407 w 1651613"/>
              <a:gd name="connsiteY2" fmla="*/ 198596 h 1746724"/>
              <a:gd name="connsiteX3" fmla="*/ 931 w 1651613"/>
              <a:gd name="connsiteY3" fmla="*/ 1473518 h 1746724"/>
              <a:gd name="connsiteX4" fmla="*/ 244771 w 1651613"/>
              <a:gd name="connsiteY4" fmla="*/ 1743075 h 1746724"/>
              <a:gd name="connsiteX5" fmla="*/ 1651613 w 1651613"/>
              <a:gd name="connsiteY5" fmla="*/ 1739742 h 1746724"/>
              <a:gd name="connsiteX6" fmla="*/ 1564460 w 1651613"/>
              <a:gd name="connsiteY6" fmla="*/ 1412558 h 1746724"/>
              <a:gd name="connsiteX7" fmla="*/ 1565889 w 1651613"/>
              <a:gd name="connsiteY7" fmla="*/ 391955 h 1746724"/>
              <a:gd name="connsiteX8" fmla="*/ 1643993 w 1651613"/>
              <a:gd name="connsiteY8" fmla="*/ 0 h 174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613" h="1746724">
                <a:moveTo>
                  <a:pt x="1643993" y="0"/>
                </a:moveTo>
                <a:lnTo>
                  <a:pt x="295730" y="953"/>
                </a:lnTo>
                <a:cubicBezTo>
                  <a:pt x="58715" y="8892"/>
                  <a:pt x="2676" y="-45085"/>
                  <a:pt x="1407" y="198596"/>
                </a:cubicBezTo>
                <a:cubicBezTo>
                  <a:pt x="1248" y="623570"/>
                  <a:pt x="1090" y="1048544"/>
                  <a:pt x="931" y="1473518"/>
                </a:cubicBezTo>
                <a:cubicBezTo>
                  <a:pt x="-8276" y="1803877"/>
                  <a:pt x="49191" y="1741329"/>
                  <a:pt x="244771" y="1743075"/>
                </a:cubicBezTo>
                <a:lnTo>
                  <a:pt x="1651613" y="1739742"/>
                </a:lnTo>
                <a:cubicBezTo>
                  <a:pt x="1593193" y="1749743"/>
                  <a:pt x="1570492" y="1685926"/>
                  <a:pt x="1564460" y="1412558"/>
                </a:cubicBezTo>
                <a:cubicBezTo>
                  <a:pt x="1564936" y="1072357"/>
                  <a:pt x="1565413" y="732156"/>
                  <a:pt x="1565889" y="391955"/>
                </a:cubicBezTo>
                <a:cubicBezTo>
                  <a:pt x="1566525" y="159703"/>
                  <a:pt x="1540965" y="53658"/>
                  <a:pt x="1643993" y="0"/>
                </a:cubicBezTo>
                <a:close/>
              </a:path>
            </a:pathLst>
          </a:custGeom>
          <a:gradFill flip="none" rotWithShape="1">
            <a:gsLst>
              <a:gs pos="14565">
                <a:srgbClr val="EB9912"/>
              </a:gs>
              <a:gs pos="7100">
                <a:srgbClr val="E69105"/>
              </a:gs>
              <a:gs pos="0">
                <a:srgbClr val="F5A51E"/>
              </a:gs>
              <a:gs pos="70434">
                <a:srgbClr val="FAAC25"/>
              </a:gs>
              <a:gs pos="89600">
                <a:srgbClr val="FCCE82"/>
              </a:gs>
              <a:gs pos="100000">
                <a:srgbClr val="FAAA2D"/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09" name="TextBox 13"/>
          <p:cNvSpPr txBox="1">
            <a:spLocks noChangeArrowheads="1"/>
          </p:cNvSpPr>
          <p:nvPr/>
        </p:nvSpPr>
        <p:spPr bwMode="auto">
          <a:xfrm>
            <a:off x="5959475" y="3428685"/>
            <a:ext cx="1484313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err="1">
                <a:solidFill>
                  <a:srgbClr val="FFFFFF"/>
                </a:solidFill>
                <a:latin typeface="Arial" panose="020B0604020202020204" pitchFamily="34" charset="0"/>
              </a:rPr>
              <a:t>Nội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 dung </a:t>
            </a:r>
            <a:r>
              <a:rPr lang="en-US" altLang="en-US" sz="3600" b="1">
                <a:solidFill>
                  <a:srgbClr val="FFFFFF"/>
                </a:solidFill>
                <a:latin typeface="Arial" panose="020B0604020202020204" pitchFamily="34" charset="0"/>
              </a:rPr>
              <a:t>02</a:t>
            </a:r>
          </a:p>
        </p:txBody>
      </p:sp>
      <p:sp>
        <p:nvSpPr>
          <p:cNvPr id="110" name="Freeform 109"/>
          <p:cNvSpPr/>
          <p:nvPr/>
        </p:nvSpPr>
        <p:spPr>
          <a:xfrm>
            <a:off x="1633538" y="1217298"/>
            <a:ext cx="1711325" cy="198437"/>
          </a:xfrm>
          <a:custGeom>
            <a:avLst/>
            <a:gdLst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95435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95435 h 197816"/>
              <a:gd name="connsiteX0" fmla="*/ 1712118 w 1712279"/>
              <a:gd name="connsiteY0" fmla="*/ 195435 h 197816"/>
              <a:gd name="connsiteX1" fmla="*/ 1566862 w 1712279"/>
              <a:gd name="connsiteY1" fmla="*/ 195435 h 197816"/>
              <a:gd name="connsiteX2" fmla="*/ 0 w 1712279"/>
              <a:gd name="connsiteY2" fmla="*/ 197816 h 197816"/>
              <a:gd name="connsiteX3" fmla="*/ 159543 w 1712279"/>
              <a:gd name="connsiteY3" fmla="*/ 172 h 197816"/>
              <a:gd name="connsiteX4" fmla="*/ 1588293 w 1712279"/>
              <a:gd name="connsiteY4" fmla="*/ 4935 h 197816"/>
              <a:gd name="connsiteX5" fmla="*/ 1712118 w 1712279"/>
              <a:gd name="connsiteY5" fmla="*/ 195435 h 197816"/>
              <a:gd name="connsiteX0" fmla="*/ 1712118 w 1712470"/>
              <a:gd name="connsiteY0" fmla="*/ 195435 h 197816"/>
              <a:gd name="connsiteX1" fmla="*/ 1566862 w 1712470"/>
              <a:gd name="connsiteY1" fmla="*/ 195435 h 197816"/>
              <a:gd name="connsiteX2" fmla="*/ 0 w 1712470"/>
              <a:gd name="connsiteY2" fmla="*/ 197816 h 197816"/>
              <a:gd name="connsiteX3" fmla="*/ 159543 w 1712470"/>
              <a:gd name="connsiteY3" fmla="*/ 172 h 197816"/>
              <a:gd name="connsiteX4" fmla="*/ 1588293 w 1712470"/>
              <a:gd name="connsiteY4" fmla="*/ 4935 h 197816"/>
              <a:gd name="connsiteX5" fmla="*/ 1712118 w 1712470"/>
              <a:gd name="connsiteY5" fmla="*/ 195435 h 19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470" h="197816">
                <a:moveTo>
                  <a:pt x="1712118" y="195435"/>
                </a:moveTo>
                <a:lnTo>
                  <a:pt x="1566862" y="195435"/>
                </a:lnTo>
                <a:lnTo>
                  <a:pt x="0" y="197816"/>
                </a:lnTo>
                <a:cubicBezTo>
                  <a:pt x="10318" y="36685"/>
                  <a:pt x="15875" y="-3003"/>
                  <a:pt x="159543" y="172"/>
                </a:cubicBezTo>
                <a:lnTo>
                  <a:pt x="1588293" y="4935"/>
                </a:lnTo>
                <a:cubicBezTo>
                  <a:pt x="1715292" y="1760"/>
                  <a:pt x="1713706" y="67641"/>
                  <a:pt x="1712118" y="195435"/>
                </a:cubicBezTo>
                <a:close/>
              </a:path>
            </a:pathLst>
          </a:custGeom>
          <a:gradFill flip="none" rotWithShape="1">
            <a:gsLst>
              <a:gs pos="0">
                <a:srgbClr val="5A5A5A"/>
              </a:gs>
              <a:gs pos="100000">
                <a:srgbClr val="6E6E6E"/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1" name="Freeform 110"/>
          <p:cNvSpPr/>
          <p:nvPr/>
        </p:nvSpPr>
        <p:spPr>
          <a:xfrm flipV="1">
            <a:off x="1633538" y="2766698"/>
            <a:ext cx="1711325" cy="198437"/>
          </a:xfrm>
          <a:custGeom>
            <a:avLst/>
            <a:gdLst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119 h 197644"/>
              <a:gd name="connsiteX1" fmla="*/ 1566862 w 1712118"/>
              <a:gd name="connsiteY1" fmla="*/ 195263 h 197644"/>
              <a:gd name="connsiteX2" fmla="*/ 0 w 1712118"/>
              <a:gd name="connsiteY2" fmla="*/ 197644 h 197644"/>
              <a:gd name="connsiteX3" fmla="*/ 159543 w 1712118"/>
              <a:gd name="connsiteY3" fmla="*/ 0 h 197644"/>
              <a:gd name="connsiteX4" fmla="*/ 1588293 w 1712118"/>
              <a:gd name="connsiteY4" fmla="*/ 4763 h 197644"/>
              <a:gd name="connsiteX5" fmla="*/ 1712118 w 1712118"/>
              <a:gd name="connsiteY5" fmla="*/ 188119 h 197644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88291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88291 h 197816"/>
              <a:gd name="connsiteX0" fmla="*/ 1712118 w 1712118"/>
              <a:gd name="connsiteY0" fmla="*/ 195435 h 197816"/>
              <a:gd name="connsiteX1" fmla="*/ 1566862 w 1712118"/>
              <a:gd name="connsiteY1" fmla="*/ 195435 h 197816"/>
              <a:gd name="connsiteX2" fmla="*/ 0 w 1712118"/>
              <a:gd name="connsiteY2" fmla="*/ 197816 h 197816"/>
              <a:gd name="connsiteX3" fmla="*/ 159543 w 1712118"/>
              <a:gd name="connsiteY3" fmla="*/ 172 h 197816"/>
              <a:gd name="connsiteX4" fmla="*/ 1588293 w 1712118"/>
              <a:gd name="connsiteY4" fmla="*/ 4935 h 197816"/>
              <a:gd name="connsiteX5" fmla="*/ 1712118 w 1712118"/>
              <a:gd name="connsiteY5" fmla="*/ 195435 h 197816"/>
              <a:gd name="connsiteX0" fmla="*/ 1712118 w 1712279"/>
              <a:gd name="connsiteY0" fmla="*/ 195435 h 197816"/>
              <a:gd name="connsiteX1" fmla="*/ 1566862 w 1712279"/>
              <a:gd name="connsiteY1" fmla="*/ 195435 h 197816"/>
              <a:gd name="connsiteX2" fmla="*/ 0 w 1712279"/>
              <a:gd name="connsiteY2" fmla="*/ 197816 h 197816"/>
              <a:gd name="connsiteX3" fmla="*/ 159543 w 1712279"/>
              <a:gd name="connsiteY3" fmla="*/ 172 h 197816"/>
              <a:gd name="connsiteX4" fmla="*/ 1588293 w 1712279"/>
              <a:gd name="connsiteY4" fmla="*/ 4935 h 197816"/>
              <a:gd name="connsiteX5" fmla="*/ 1712118 w 1712279"/>
              <a:gd name="connsiteY5" fmla="*/ 195435 h 197816"/>
              <a:gd name="connsiteX0" fmla="*/ 1712118 w 1712470"/>
              <a:gd name="connsiteY0" fmla="*/ 195435 h 197816"/>
              <a:gd name="connsiteX1" fmla="*/ 1566862 w 1712470"/>
              <a:gd name="connsiteY1" fmla="*/ 195435 h 197816"/>
              <a:gd name="connsiteX2" fmla="*/ 0 w 1712470"/>
              <a:gd name="connsiteY2" fmla="*/ 197816 h 197816"/>
              <a:gd name="connsiteX3" fmla="*/ 159543 w 1712470"/>
              <a:gd name="connsiteY3" fmla="*/ 172 h 197816"/>
              <a:gd name="connsiteX4" fmla="*/ 1588293 w 1712470"/>
              <a:gd name="connsiteY4" fmla="*/ 4935 h 197816"/>
              <a:gd name="connsiteX5" fmla="*/ 1712118 w 1712470"/>
              <a:gd name="connsiteY5" fmla="*/ 195435 h 1978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12470" h="197816">
                <a:moveTo>
                  <a:pt x="1712118" y="195435"/>
                </a:moveTo>
                <a:lnTo>
                  <a:pt x="1566862" y="195435"/>
                </a:lnTo>
                <a:lnTo>
                  <a:pt x="0" y="197816"/>
                </a:lnTo>
                <a:cubicBezTo>
                  <a:pt x="10318" y="36685"/>
                  <a:pt x="15875" y="-3003"/>
                  <a:pt x="159543" y="172"/>
                </a:cubicBezTo>
                <a:lnTo>
                  <a:pt x="1588293" y="4935"/>
                </a:lnTo>
                <a:cubicBezTo>
                  <a:pt x="1715292" y="1760"/>
                  <a:pt x="1713706" y="67641"/>
                  <a:pt x="1712118" y="195435"/>
                </a:cubicBezTo>
                <a:close/>
              </a:path>
            </a:pathLst>
          </a:custGeom>
          <a:gradFill flip="none" rotWithShape="1">
            <a:gsLst>
              <a:gs pos="0">
                <a:srgbClr val="5A5A5A"/>
              </a:gs>
              <a:gs pos="100000">
                <a:srgbClr val="6E6E6E"/>
              </a:gs>
            </a:gsLst>
            <a:lin ang="54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2" name="Freeform 111"/>
          <p:cNvSpPr/>
          <p:nvPr/>
        </p:nvSpPr>
        <p:spPr>
          <a:xfrm>
            <a:off x="1631950" y="1218885"/>
            <a:ext cx="1651000" cy="1746250"/>
          </a:xfrm>
          <a:custGeom>
            <a:avLst/>
            <a:gdLst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7620 w 1645920"/>
              <a:gd name="connsiteY2" fmla="*/ 205740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182880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7622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40 w 1645960"/>
              <a:gd name="connsiteY0" fmla="*/ 0 h 1752600"/>
              <a:gd name="connsiteX1" fmla="*/ 254358 w 1645960"/>
              <a:gd name="connsiteY1" fmla="*/ 17622 h 1752600"/>
              <a:gd name="connsiteX2" fmla="*/ 516 w 1645960"/>
              <a:gd name="connsiteY2" fmla="*/ 203358 h 1752600"/>
              <a:gd name="connsiteX3" fmla="*/ 40 w 1645960"/>
              <a:gd name="connsiteY3" fmla="*/ 1478280 h 1752600"/>
              <a:gd name="connsiteX4" fmla="*/ 243880 w 1645960"/>
              <a:gd name="connsiteY4" fmla="*/ 1752600 h 1752600"/>
              <a:gd name="connsiteX5" fmla="*/ 1645960 w 1645960"/>
              <a:gd name="connsiteY5" fmla="*/ 1737360 h 1752600"/>
              <a:gd name="connsiteX6" fmla="*/ 1546900 w 1645960"/>
              <a:gd name="connsiteY6" fmla="*/ 1417320 h 1752600"/>
              <a:gd name="connsiteX7" fmla="*/ 1569760 w 1645960"/>
              <a:gd name="connsiteY7" fmla="*/ 251460 h 1752600"/>
              <a:gd name="connsiteX8" fmla="*/ 1638340 w 1645960"/>
              <a:gd name="connsiteY8" fmla="*/ 0 h 1752600"/>
              <a:gd name="connsiteX0" fmla="*/ 1638340 w 1645960"/>
              <a:gd name="connsiteY0" fmla="*/ 0 h 1752600"/>
              <a:gd name="connsiteX1" fmla="*/ 254358 w 1645960"/>
              <a:gd name="connsiteY1" fmla="*/ 10478 h 1752600"/>
              <a:gd name="connsiteX2" fmla="*/ 516 w 1645960"/>
              <a:gd name="connsiteY2" fmla="*/ 203358 h 1752600"/>
              <a:gd name="connsiteX3" fmla="*/ 40 w 1645960"/>
              <a:gd name="connsiteY3" fmla="*/ 1478280 h 1752600"/>
              <a:gd name="connsiteX4" fmla="*/ 243880 w 1645960"/>
              <a:gd name="connsiteY4" fmla="*/ 1752600 h 1752600"/>
              <a:gd name="connsiteX5" fmla="*/ 1645960 w 1645960"/>
              <a:gd name="connsiteY5" fmla="*/ 1737360 h 1752600"/>
              <a:gd name="connsiteX6" fmla="*/ 1546900 w 1645960"/>
              <a:gd name="connsiteY6" fmla="*/ 1417320 h 1752600"/>
              <a:gd name="connsiteX7" fmla="*/ 1569760 w 1645960"/>
              <a:gd name="connsiteY7" fmla="*/ 251460 h 1752600"/>
              <a:gd name="connsiteX8" fmla="*/ 1638340 w 164596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0478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54318 w 1645920"/>
              <a:gd name="connsiteY1" fmla="*/ 10478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0036 w 1645920"/>
              <a:gd name="connsiteY1" fmla="*/ 15240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38300 w 1645920"/>
              <a:gd name="connsiteY0" fmla="*/ 0 h 1752600"/>
              <a:gd name="connsiteX1" fmla="*/ 294799 w 1645920"/>
              <a:gd name="connsiteY1" fmla="*/ 5715 h 1752600"/>
              <a:gd name="connsiteX2" fmla="*/ 476 w 1645920"/>
              <a:gd name="connsiteY2" fmla="*/ 203358 h 1752600"/>
              <a:gd name="connsiteX3" fmla="*/ 0 w 1645920"/>
              <a:gd name="connsiteY3" fmla="*/ 1478280 h 1752600"/>
              <a:gd name="connsiteX4" fmla="*/ 243840 w 1645920"/>
              <a:gd name="connsiteY4" fmla="*/ 1752600 h 1752600"/>
              <a:gd name="connsiteX5" fmla="*/ 1645920 w 1645920"/>
              <a:gd name="connsiteY5" fmla="*/ 1737360 h 1752600"/>
              <a:gd name="connsiteX6" fmla="*/ 1546860 w 1645920"/>
              <a:gd name="connsiteY6" fmla="*/ 1417320 h 1752600"/>
              <a:gd name="connsiteX7" fmla="*/ 1569720 w 1645920"/>
              <a:gd name="connsiteY7" fmla="*/ 251460 h 1752600"/>
              <a:gd name="connsiteX8" fmla="*/ 1638300 w 1645920"/>
              <a:gd name="connsiteY8" fmla="*/ 0 h 1752600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9720 w 1645920"/>
              <a:gd name="connsiteY7" fmla="*/ 246698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9720 w 1645920"/>
              <a:gd name="connsiteY7" fmla="*/ 246698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0195 w 1645920"/>
              <a:gd name="connsiteY7" fmla="*/ 337186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0195 w 1645920"/>
              <a:gd name="connsiteY7" fmla="*/ 337186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46860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45920"/>
              <a:gd name="connsiteY0" fmla="*/ 0 h 1747838"/>
              <a:gd name="connsiteX1" fmla="*/ 294799 w 1645920"/>
              <a:gd name="connsiteY1" fmla="*/ 953 h 1747838"/>
              <a:gd name="connsiteX2" fmla="*/ 476 w 1645920"/>
              <a:gd name="connsiteY2" fmla="*/ 198596 h 1747838"/>
              <a:gd name="connsiteX3" fmla="*/ 0 w 1645920"/>
              <a:gd name="connsiteY3" fmla="*/ 1473518 h 1747838"/>
              <a:gd name="connsiteX4" fmla="*/ 243840 w 1645920"/>
              <a:gd name="connsiteY4" fmla="*/ 1747838 h 1747838"/>
              <a:gd name="connsiteX5" fmla="*/ 1645920 w 1645920"/>
              <a:gd name="connsiteY5" fmla="*/ 1732598 h 1747838"/>
              <a:gd name="connsiteX6" fmla="*/ 1563529 w 1645920"/>
              <a:gd name="connsiteY6" fmla="*/ 1412558 h 1747838"/>
              <a:gd name="connsiteX7" fmla="*/ 1564958 w 1645920"/>
              <a:gd name="connsiteY7" fmla="*/ 391955 h 1747838"/>
              <a:gd name="connsiteX8" fmla="*/ 1643062 w 1645920"/>
              <a:gd name="connsiteY8" fmla="*/ 0 h 1747838"/>
              <a:gd name="connsiteX0" fmla="*/ 1643062 w 1650682"/>
              <a:gd name="connsiteY0" fmla="*/ 0 h 1747838"/>
              <a:gd name="connsiteX1" fmla="*/ 294799 w 1650682"/>
              <a:gd name="connsiteY1" fmla="*/ 953 h 1747838"/>
              <a:gd name="connsiteX2" fmla="*/ 476 w 1650682"/>
              <a:gd name="connsiteY2" fmla="*/ 198596 h 1747838"/>
              <a:gd name="connsiteX3" fmla="*/ 0 w 1650682"/>
              <a:gd name="connsiteY3" fmla="*/ 1473518 h 1747838"/>
              <a:gd name="connsiteX4" fmla="*/ 243840 w 1650682"/>
              <a:gd name="connsiteY4" fmla="*/ 1747838 h 1747838"/>
              <a:gd name="connsiteX5" fmla="*/ 1650682 w 1650682"/>
              <a:gd name="connsiteY5" fmla="*/ 1739742 h 1747838"/>
              <a:gd name="connsiteX6" fmla="*/ 1563529 w 1650682"/>
              <a:gd name="connsiteY6" fmla="*/ 1412558 h 1747838"/>
              <a:gd name="connsiteX7" fmla="*/ 1564958 w 1650682"/>
              <a:gd name="connsiteY7" fmla="*/ 391955 h 1747838"/>
              <a:gd name="connsiteX8" fmla="*/ 1643062 w 1650682"/>
              <a:gd name="connsiteY8" fmla="*/ 0 h 1747838"/>
              <a:gd name="connsiteX0" fmla="*/ 1643062 w 1650682"/>
              <a:gd name="connsiteY0" fmla="*/ 0 h 1743075"/>
              <a:gd name="connsiteX1" fmla="*/ 294799 w 1650682"/>
              <a:gd name="connsiteY1" fmla="*/ 953 h 1743075"/>
              <a:gd name="connsiteX2" fmla="*/ 476 w 1650682"/>
              <a:gd name="connsiteY2" fmla="*/ 198596 h 1743075"/>
              <a:gd name="connsiteX3" fmla="*/ 0 w 1650682"/>
              <a:gd name="connsiteY3" fmla="*/ 1473518 h 1743075"/>
              <a:gd name="connsiteX4" fmla="*/ 243840 w 1650682"/>
              <a:gd name="connsiteY4" fmla="*/ 1743075 h 1743075"/>
              <a:gd name="connsiteX5" fmla="*/ 1650682 w 1650682"/>
              <a:gd name="connsiteY5" fmla="*/ 1739742 h 1743075"/>
              <a:gd name="connsiteX6" fmla="*/ 1563529 w 1650682"/>
              <a:gd name="connsiteY6" fmla="*/ 1412558 h 1743075"/>
              <a:gd name="connsiteX7" fmla="*/ 1564958 w 1650682"/>
              <a:gd name="connsiteY7" fmla="*/ 391955 h 1743075"/>
              <a:gd name="connsiteX8" fmla="*/ 1643062 w 1650682"/>
              <a:gd name="connsiteY8" fmla="*/ 0 h 1743075"/>
              <a:gd name="connsiteX0" fmla="*/ 1643062 w 1650682"/>
              <a:gd name="connsiteY0" fmla="*/ 0 h 1743076"/>
              <a:gd name="connsiteX1" fmla="*/ 294799 w 1650682"/>
              <a:gd name="connsiteY1" fmla="*/ 953 h 1743076"/>
              <a:gd name="connsiteX2" fmla="*/ 476 w 1650682"/>
              <a:gd name="connsiteY2" fmla="*/ 198596 h 1743076"/>
              <a:gd name="connsiteX3" fmla="*/ 0 w 1650682"/>
              <a:gd name="connsiteY3" fmla="*/ 1473518 h 1743076"/>
              <a:gd name="connsiteX4" fmla="*/ 243840 w 1650682"/>
              <a:gd name="connsiteY4" fmla="*/ 1743075 h 1743076"/>
              <a:gd name="connsiteX5" fmla="*/ 1650682 w 1650682"/>
              <a:gd name="connsiteY5" fmla="*/ 1739742 h 1743076"/>
              <a:gd name="connsiteX6" fmla="*/ 1563529 w 1650682"/>
              <a:gd name="connsiteY6" fmla="*/ 1412558 h 1743076"/>
              <a:gd name="connsiteX7" fmla="*/ 1564958 w 1650682"/>
              <a:gd name="connsiteY7" fmla="*/ 391955 h 1743076"/>
              <a:gd name="connsiteX8" fmla="*/ 1643062 w 1650682"/>
              <a:gd name="connsiteY8" fmla="*/ 0 h 1743076"/>
              <a:gd name="connsiteX0" fmla="*/ 1643504 w 1651124"/>
              <a:gd name="connsiteY0" fmla="*/ 0 h 1748137"/>
              <a:gd name="connsiteX1" fmla="*/ 295241 w 1651124"/>
              <a:gd name="connsiteY1" fmla="*/ 953 h 1748137"/>
              <a:gd name="connsiteX2" fmla="*/ 918 w 1651124"/>
              <a:gd name="connsiteY2" fmla="*/ 198596 h 1748137"/>
              <a:gd name="connsiteX3" fmla="*/ 442 w 1651124"/>
              <a:gd name="connsiteY3" fmla="*/ 1473518 h 1748137"/>
              <a:gd name="connsiteX4" fmla="*/ 244282 w 1651124"/>
              <a:gd name="connsiteY4" fmla="*/ 1743075 h 1748137"/>
              <a:gd name="connsiteX5" fmla="*/ 1651124 w 1651124"/>
              <a:gd name="connsiteY5" fmla="*/ 1739742 h 1748137"/>
              <a:gd name="connsiteX6" fmla="*/ 1563971 w 1651124"/>
              <a:gd name="connsiteY6" fmla="*/ 1412558 h 1748137"/>
              <a:gd name="connsiteX7" fmla="*/ 1565400 w 1651124"/>
              <a:gd name="connsiteY7" fmla="*/ 391955 h 1748137"/>
              <a:gd name="connsiteX8" fmla="*/ 1643504 w 1651124"/>
              <a:gd name="connsiteY8" fmla="*/ 0 h 1748137"/>
              <a:gd name="connsiteX0" fmla="*/ 1643613 w 1651233"/>
              <a:gd name="connsiteY0" fmla="*/ 0 h 1747104"/>
              <a:gd name="connsiteX1" fmla="*/ 295350 w 1651233"/>
              <a:gd name="connsiteY1" fmla="*/ 953 h 1747104"/>
              <a:gd name="connsiteX2" fmla="*/ 1027 w 1651233"/>
              <a:gd name="connsiteY2" fmla="*/ 198596 h 1747104"/>
              <a:gd name="connsiteX3" fmla="*/ 551 w 1651233"/>
              <a:gd name="connsiteY3" fmla="*/ 1473518 h 1747104"/>
              <a:gd name="connsiteX4" fmla="*/ 244391 w 1651233"/>
              <a:gd name="connsiteY4" fmla="*/ 1743075 h 1747104"/>
              <a:gd name="connsiteX5" fmla="*/ 1651233 w 1651233"/>
              <a:gd name="connsiteY5" fmla="*/ 1739742 h 1747104"/>
              <a:gd name="connsiteX6" fmla="*/ 1564080 w 1651233"/>
              <a:gd name="connsiteY6" fmla="*/ 1412558 h 1747104"/>
              <a:gd name="connsiteX7" fmla="*/ 1565509 w 1651233"/>
              <a:gd name="connsiteY7" fmla="*/ 391955 h 1747104"/>
              <a:gd name="connsiteX8" fmla="*/ 1643613 w 1651233"/>
              <a:gd name="connsiteY8" fmla="*/ 0 h 1747104"/>
              <a:gd name="connsiteX0" fmla="*/ 1643993 w 1651613"/>
              <a:gd name="connsiteY0" fmla="*/ 0 h 1746724"/>
              <a:gd name="connsiteX1" fmla="*/ 295730 w 1651613"/>
              <a:gd name="connsiteY1" fmla="*/ 953 h 1746724"/>
              <a:gd name="connsiteX2" fmla="*/ 1407 w 1651613"/>
              <a:gd name="connsiteY2" fmla="*/ 198596 h 1746724"/>
              <a:gd name="connsiteX3" fmla="*/ 931 w 1651613"/>
              <a:gd name="connsiteY3" fmla="*/ 1473518 h 1746724"/>
              <a:gd name="connsiteX4" fmla="*/ 244771 w 1651613"/>
              <a:gd name="connsiteY4" fmla="*/ 1743075 h 1746724"/>
              <a:gd name="connsiteX5" fmla="*/ 1651613 w 1651613"/>
              <a:gd name="connsiteY5" fmla="*/ 1739742 h 1746724"/>
              <a:gd name="connsiteX6" fmla="*/ 1564460 w 1651613"/>
              <a:gd name="connsiteY6" fmla="*/ 1412558 h 1746724"/>
              <a:gd name="connsiteX7" fmla="*/ 1565889 w 1651613"/>
              <a:gd name="connsiteY7" fmla="*/ 391955 h 1746724"/>
              <a:gd name="connsiteX8" fmla="*/ 1643993 w 1651613"/>
              <a:gd name="connsiteY8" fmla="*/ 0 h 1746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51613" h="1746724">
                <a:moveTo>
                  <a:pt x="1643993" y="0"/>
                </a:moveTo>
                <a:lnTo>
                  <a:pt x="295730" y="953"/>
                </a:lnTo>
                <a:cubicBezTo>
                  <a:pt x="58715" y="8892"/>
                  <a:pt x="2676" y="-45085"/>
                  <a:pt x="1407" y="198596"/>
                </a:cubicBezTo>
                <a:cubicBezTo>
                  <a:pt x="1248" y="623570"/>
                  <a:pt x="1090" y="1048544"/>
                  <a:pt x="931" y="1473518"/>
                </a:cubicBezTo>
                <a:cubicBezTo>
                  <a:pt x="-8276" y="1803877"/>
                  <a:pt x="49191" y="1741329"/>
                  <a:pt x="244771" y="1743075"/>
                </a:cubicBezTo>
                <a:lnTo>
                  <a:pt x="1651613" y="1739742"/>
                </a:lnTo>
                <a:cubicBezTo>
                  <a:pt x="1593193" y="1749743"/>
                  <a:pt x="1570492" y="1685926"/>
                  <a:pt x="1564460" y="1412558"/>
                </a:cubicBezTo>
                <a:cubicBezTo>
                  <a:pt x="1564936" y="1072357"/>
                  <a:pt x="1565413" y="732156"/>
                  <a:pt x="1565889" y="391955"/>
                </a:cubicBezTo>
                <a:cubicBezTo>
                  <a:pt x="1566525" y="159703"/>
                  <a:pt x="1540965" y="53658"/>
                  <a:pt x="1643993" y="0"/>
                </a:cubicBezTo>
                <a:close/>
              </a:path>
            </a:pathLst>
          </a:custGeom>
          <a:gradFill flip="none" rotWithShape="1">
            <a:gsLst>
              <a:gs pos="14565">
                <a:srgbClr val="696969"/>
              </a:gs>
              <a:gs pos="7100">
                <a:srgbClr val="5D5D5D"/>
              </a:gs>
              <a:gs pos="0">
                <a:srgbClr val="787878"/>
              </a:gs>
              <a:gs pos="70434">
                <a:srgbClr val="787878"/>
              </a:gs>
              <a:gs pos="89600">
                <a:srgbClr val="A0A0A0">
                  <a:lumMod val="95000"/>
                  <a:lumOff val="5000"/>
                </a:srgbClr>
              </a:gs>
              <a:gs pos="100000">
                <a:srgbClr val="8C8C8C"/>
              </a:gs>
            </a:gsLst>
            <a:lin ang="162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113" name="TextBox 33"/>
          <p:cNvSpPr txBox="1">
            <a:spLocks noChangeArrowheads="1"/>
          </p:cNvSpPr>
          <p:nvPr/>
        </p:nvSpPr>
        <p:spPr bwMode="auto">
          <a:xfrm>
            <a:off x="1670050" y="1533210"/>
            <a:ext cx="1482725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err="1">
                <a:solidFill>
                  <a:srgbClr val="FFFFFF"/>
                </a:solidFill>
                <a:latin typeface="Arial" panose="020B0604020202020204" pitchFamily="34" charset="0"/>
              </a:rPr>
              <a:t>Nội</a:t>
            </a:r>
            <a:r>
              <a:rPr lang="en-US" altLang="en-US" sz="2000" b="1">
                <a:solidFill>
                  <a:srgbClr val="FFFFFF"/>
                </a:solidFill>
                <a:latin typeface="Arial" panose="020B0604020202020204" pitchFamily="34" charset="0"/>
              </a:rPr>
              <a:t> dung </a:t>
            </a:r>
            <a:r>
              <a:rPr lang="en-US" altLang="en-US" sz="3600" b="1">
                <a:solidFill>
                  <a:srgbClr val="FFFFFF"/>
                </a:solidFill>
                <a:latin typeface="Arial" panose="020B0604020202020204" pitchFamily="34" charset="0"/>
              </a:rPr>
              <a:t>01</a:t>
            </a:r>
          </a:p>
        </p:txBody>
      </p:sp>
      <p:sp>
        <p:nvSpPr>
          <p:cNvPr id="116" name="Rectangle 34"/>
          <p:cNvSpPr>
            <a:spLocks noChangeArrowheads="1"/>
          </p:cNvSpPr>
          <p:nvPr/>
        </p:nvSpPr>
        <p:spPr bwMode="auto">
          <a:xfrm>
            <a:off x="3450256" y="1905882"/>
            <a:ext cx="43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eaLnBrk="1" hangingPunct="1"/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Đặt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vấn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đề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, </a:t>
            </a:r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mục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tiêu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, </a:t>
            </a:r>
            <a:r>
              <a:rPr lang="en-US" altLang="en-US" b="1" err="1" smtClean="0">
                <a:solidFill>
                  <a:srgbClr val="404040"/>
                </a:solidFill>
                <a:latin typeface="Arial" panose="020B0604020202020204" pitchFamily="34" charset="0"/>
              </a:rPr>
              <a:t>phạm</a:t>
            </a:r>
            <a:r>
              <a:rPr lang="en-US" altLang="en-US" b="1" smtClean="0">
                <a:solidFill>
                  <a:srgbClr val="404040"/>
                </a:solidFill>
                <a:latin typeface="Arial" panose="020B0604020202020204" pitchFamily="34" charset="0"/>
              </a:rPr>
              <a:t> vi</a:t>
            </a:r>
            <a:endParaRPr lang="en-US" altLang="en-US" b="1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118" name="Rectangle 36"/>
          <p:cNvSpPr>
            <a:spLocks noChangeArrowheads="1"/>
          </p:cNvSpPr>
          <p:nvPr/>
        </p:nvSpPr>
        <p:spPr bwMode="auto">
          <a:xfrm>
            <a:off x="1371600" y="3801241"/>
            <a:ext cx="436403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171450" indent="-1714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marL="0" indent="0" algn="r" eaLnBrk="1" hangingPunct="1"/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Phương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pháp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và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kế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hoạch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thực</a:t>
            </a:r>
            <a:r>
              <a:rPr lang="en-US" altLang="en-US" b="1" smtClean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en-US" b="1" err="1" smtClean="0">
                <a:solidFill>
                  <a:srgbClr val="935F0B"/>
                </a:solidFill>
                <a:latin typeface="Arial" panose="020B0604020202020204" pitchFamily="34" charset="0"/>
              </a:rPr>
              <a:t>hiện</a:t>
            </a:r>
            <a:endParaRPr lang="en-US" altLang="en-US" b="1">
              <a:solidFill>
                <a:srgbClr val="935F0B"/>
              </a:solidFill>
              <a:latin typeface="Arial" panose="020B0604020202020204" pitchFamily="34" charset="0"/>
            </a:endParaRPr>
          </a:p>
        </p:txBody>
      </p:sp>
      <p:sp>
        <p:nvSpPr>
          <p:cNvPr id="123" name="TextBox 122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</a:t>
            </a:r>
            <a:endParaRPr lang="en-US"/>
          </a:p>
        </p:txBody>
      </p:sp>
      <p:cxnSp>
        <p:nvCxnSpPr>
          <p:cNvPr id="20" name="Straight Connector 19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21" name="Straight Connector 20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extLst>
      <p:ext uri="{BB962C8B-B14F-4D97-AF65-F5344CB8AC3E}">
        <p14:creationId xmlns:p14="http://schemas.microsoft.com/office/powerpoint/2010/main" val="4346676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28</a:t>
            </a:r>
            <a:endParaRPr lang="en-US"/>
          </a:p>
        </p:txBody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>
            <a:normAutofit/>
          </a:bodyPr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THIẾT KẾ CHỨC NĂNG (TT)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842226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29</a:t>
            </a:r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3900488" y="1115292"/>
            <a:ext cx="1193006" cy="1947863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E66C7D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9" name="Freeform 8"/>
          <p:cNvSpPr/>
          <p:nvPr/>
        </p:nvSpPr>
        <p:spPr>
          <a:xfrm rot="151980" flipH="1" flipV="1">
            <a:off x="3952876" y="3054604"/>
            <a:ext cx="1193006" cy="1949053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E88651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3" name="Freeform 12"/>
          <p:cNvSpPr/>
          <p:nvPr/>
        </p:nvSpPr>
        <p:spPr>
          <a:xfrm rot="14441698" flipH="1" flipV="1">
            <a:off x="4764286" y="1580231"/>
            <a:ext cx="1193006" cy="1949054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60B5CC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4" name="Freeform 13"/>
          <p:cNvSpPr/>
          <p:nvPr/>
        </p:nvSpPr>
        <p:spPr>
          <a:xfrm rot="18011665" flipH="1" flipV="1">
            <a:off x="4765477" y="2577975"/>
            <a:ext cx="1193006" cy="1949053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6BB76D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5" name="Freeform 14"/>
          <p:cNvSpPr/>
          <p:nvPr/>
        </p:nvSpPr>
        <p:spPr>
          <a:xfrm rot="17884962">
            <a:off x="3017640" y="1630238"/>
            <a:ext cx="1193006" cy="1949053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F0AD00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6" name="Freeform 15"/>
          <p:cNvSpPr/>
          <p:nvPr/>
        </p:nvSpPr>
        <p:spPr>
          <a:xfrm rot="14422133">
            <a:off x="3112890" y="2620838"/>
            <a:ext cx="1193006" cy="1949053"/>
          </a:xfrm>
          <a:custGeom>
            <a:avLst/>
            <a:gdLst>
              <a:gd name="connsiteX0" fmla="*/ 590550 w 1276350"/>
              <a:gd name="connsiteY0" fmla="*/ 2349500 h 2349500"/>
              <a:gd name="connsiteX1" fmla="*/ 406400 w 1276350"/>
              <a:gd name="connsiteY1" fmla="*/ 13589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590550 w 1276350"/>
              <a:gd name="connsiteY0" fmla="*/ 2349500 h 2349500"/>
              <a:gd name="connsiteX1" fmla="*/ 394494 w 1276350"/>
              <a:gd name="connsiteY1" fmla="*/ 1397000 h 2349500"/>
              <a:gd name="connsiteX2" fmla="*/ 0 w 1276350"/>
              <a:gd name="connsiteY2" fmla="*/ 958850 h 2349500"/>
              <a:gd name="connsiteX3" fmla="*/ 12700 w 1276350"/>
              <a:gd name="connsiteY3" fmla="*/ 50800 h 2349500"/>
              <a:gd name="connsiteX4" fmla="*/ 1130300 w 1276350"/>
              <a:gd name="connsiteY4" fmla="*/ 0 h 2349500"/>
              <a:gd name="connsiteX5" fmla="*/ 1276350 w 1276350"/>
              <a:gd name="connsiteY5" fmla="*/ 1073150 h 2349500"/>
              <a:gd name="connsiteX6" fmla="*/ 590550 w 1276350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73893 w 1359693"/>
              <a:gd name="connsiteY0" fmla="*/ 2349500 h 2349500"/>
              <a:gd name="connsiteX1" fmla="*/ 477837 w 1359693"/>
              <a:gd name="connsiteY1" fmla="*/ 1397000 h 2349500"/>
              <a:gd name="connsiteX2" fmla="*/ 0 w 1359693"/>
              <a:gd name="connsiteY2" fmla="*/ 908844 h 2349500"/>
              <a:gd name="connsiteX3" fmla="*/ 96043 w 1359693"/>
              <a:gd name="connsiteY3" fmla="*/ 50800 h 2349500"/>
              <a:gd name="connsiteX4" fmla="*/ 1213643 w 1359693"/>
              <a:gd name="connsiteY4" fmla="*/ 0 h 2349500"/>
              <a:gd name="connsiteX5" fmla="*/ 1359693 w 1359693"/>
              <a:gd name="connsiteY5" fmla="*/ 1073150 h 2349500"/>
              <a:gd name="connsiteX6" fmla="*/ 673893 w 1359693"/>
              <a:gd name="connsiteY6" fmla="*/ 2349500 h 2349500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359693"/>
              <a:gd name="connsiteY0" fmla="*/ 2356644 h 2356644"/>
              <a:gd name="connsiteX1" fmla="*/ 477837 w 1359693"/>
              <a:gd name="connsiteY1" fmla="*/ 1397000 h 2356644"/>
              <a:gd name="connsiteX2" fmla="*/ 0 w 1359693"/>
              <a:gd name="connsiteY2" fmla="*/ 908844 h 2356644"/>
              <a:gd name="connsiteX3" fmla="*/ 96043 w 1359693"/>
              <a:gd name="connsiteY3" fmla="*/ 50800 h 2356644"/>
              <a:gd name="connsiteX4" fmla="*/ 1213643 w 1359693"/>
              <a:gd name="connsiteY4" fmla="*/ 0 h 2356644"/>
              <a:gd name="connsiteX5" fmla="*/ 1359693 w 1359693"/>
              <a:gd name="connsiteY5" fmla="*/ 1073150 h 2356644"/>
              <a:gd name="connsiteX6" fmla="*/ 685800 w 1359693"/>
              <a:gd name="connsiteY6" fmla="*/ 2356644 h 2356644"/>
              <a:gd name="connsiteX0" fmla="*/ 685800 w 1404066"/>
              <a:gd name="connsiteY0" fmla="*/ 2356644 h 2356644"/>
              <a:gd name="connsiteX1" fmla="*/ 477837 w 1404066"/>
              <a:gd name="connsiteY1" fmla="*/ 1397000 h 2356644"/>
              <a:gd name="connsiteX2" fmla="*/ 0 w 1404066"/>
              <a:gd name="connsiteY2" fmla="*/ 908844 h 2356644"/>
              <a:gd name="connsiteX3" fmla="*/ 96043 w 1404066"/>
              <a:gd name="connsiteY3" fmla="*/ 50800 h 2356644"/>
              <a:gd name="connsiteX4" fmla="*/ 1213643 w 1404066"/>
              <a:gd name="connsiteY4" fmla="*/ 0 h 2356644"/>
              <a:gd name="connsiteX5" fmla="*/ 1359693 w 1404066"/>
              <a:gd name="connsiteY5" fmla="*/ 1073150 h 2356644"/>
              <a:gd name="connsiteX6" fmla="*/ 685800 w 1404066"/>
              <a:gd name="connsiteY6" fmla="*/ 2356644 h 2356644"/>
              <a:gd name="connsiteX0" fmla="*/ 685800 w 1444658"/>
              <a:gd name="connsiteY0" fmla="*/ 2356644 h 2356644"/>
              <a:gd name="connsiteX1" fmla="*/ 477837 w 1444658"/>
              <a:gd name="connsiteY1" fmla="*/ 1397000 h 2356644"/>
              <a:gd name="connsiteX2" fmla="*/ 0 w 1444658"/>
              <a:gd name="connsiteY2" fmla="*/ 908844 h 2356644"/>
              <a:gd name="connsiteX3" fmla="*/ 96043 w 1444658"/>
              <a:gd name="connsiteY3" fmla="*/ 50800 h 2356644"/>
              <a:gd name="connsiteX4" fmla="*/ 1213643 w 1444658"/>
              <a:gd name="connsiteY4" fmla="*/ 0 h 2356644"/>
              <a:gd name="connsiteX5" fmla="*/ 1359693 w 1444658"/>
              <a:gd name="connsiteY5" fmla="*/ 1073150 h 2356644"/>
              <a:gd name="connsiteX6" fmla="*/ 685800 w 1444658"/>
              <a:gd name="connsiteY6" fmla="*/ 2356644 h 2356644"/>
              <a:gd name="connsiteX0" fmla="*/ 685800 w 1458167"/>
              <a:gd name="connsiteY0" fmla="*/ 2356644 h 2356644"/>
              <a:gd name="connsiteX1" fmla="*/ 477837 w 1458167"/>
              <a:gd name="connsiteY1" fmla="*/ 1397000 h 2356644"/>
              <a:gd name="connsiteX2" fmla="*/ 0 w 1458167"/>
              <a:gd name="connsiteY2" fmla="*/ 908844 h 2356644"/>
              <a:gd name="connsiteX3" fmla="*/ 96043 w 1458167"/>
              <a:gd name="connsiteY3" fmla="*/ 50800 h 2356644"/>
              <a:gd name="connsiteX4" fmla="*/ 1213643 w 1458167"/>
              <a:gd name="connsiteY4" fmla="*/ 0 h 2356644"/>
              <a:gd name="connsiteX5" fmla="*/ 1359693 w 1458167"/>
              <a:gd name="connsiteY5" fmla="*/ 1073150 h 2356644"/>
              <a:gd name="connsiteX6" fmla="*/ 685800 w 1458167"/>
              <a:gd name="connsiteY6" fmla="*/ 2356644 h 2356644"/>
              <a:gd name="connsiteX0" fmla="*/ 685800 w 1458167"/>
              <a:gd name="connsiteY0" fmla="*/ 2484291 h 2484291"/>
              <a:gd name="connsiteX1" fmla="*/ 477837 w 1458167"/>
              <a:gd name="connsiteY1" fmla="*/ 1524647 h 2484291"/>
              <a:gd name="connsiteX2" fmla="*/ 0 w 1458167"/>
              <a:gd name="connsiteY2" fmla="*/ 1036491 h 2484291"/>
              <a:gd name="connsiteX3" fmla="*/ 96043 w 1458167"/>
              <a:gd name="connsiteY3" fmla="*/ 178447 h 2484291"/>
              <a:gd name="connsiteX4" fmla="*/ 1213643 w 1458167"/>
              <a:gd name="connsiteY4" fmla="*/ 127647 h 2484291"/>
              <a:gd name="connsiteX5" fmla="*/ 1359693 w 1458167"/>
              <a:gd name="connsiteY5" fmla="*/ 1200797 h 2484291"/>
              <a:gd name="connsiteX6" fmla="*/ 685800 w 1458167"/>
              <a:gd name="connsiteY6" fmla="*/ 2484291 h 2484291"/>
              <a:gd name="connsiteX0" fmla="*/ 685800 w 1458167"/>
              <a:gd name="connsiteY0" fmla="*/ 2484832 h 2484832"/>
              <a:gd name="connsiteX1" fmla="*/ 477837 w 1458167"/>
              <a:gd name="connsiteY1" fmla="*/ 1525188 h 2484832"/>
              <a:gd name="connsiteX2" fmla="*/ 0 w 1458167"/>
              <a:gd name="connsiteY2" fmla="*/ 1037032 h 2484832"/>
              <a:gd name="connsiteX3" fmla="*/ 76993 w 1458167"/>
              <a:gd name="connsiteY3" fmla="*/ 176607 h 2484832"/>
              <a:gd name="connsiteX4" fmla="*/ 1213643 w 1458167"/>
              <a:gd name="connsiteY4" fmla="*/ 128188 h 2484832"/>
              <a:gd name="connsiteX5" fmla="*/ 1359693 w 1458167"/>
              <a:gd name="connsiteY5" fmla="*/ 1201338 h 2484832"/>
              <a:gd name="connsiteX6" fmla="*/ 685800 w 1458167"/>
              <a:gd name="connsiteY6" fmla="*/ 2484832 h 2484832"/>
              <a:gd name="connsiteX0" fmla="*/ 685800 w 1458167"/>
              <a:gd name="connsiteY0" fmla="*/ 2598539 h 2598539"/>
              <a:gd name="connsiteX1" fmla="*/ 477837 w 1458167"/>
              <a:gd name="connsiteY1" fmla="*/ 1638895 h 2598539"/>
              <a:gd name="connsiteX2" fmla="*/ 0 w 1458167"/>
              <a:gd name="connsiteY2" fmla="*/ 1150739 h 2598539"/>
              <a:gd name="connsiteX3" fmla="*/ 76993 w 1458167"/>
              <a:gd name="connsiteY3" fmla="*/ 290314 h 2598539"/>
              <a:gd name="connsiteX4" fmla="*/ 1213643 w 1458167"/>
              <a:gd name="connsiteY4" fmla="*/ 241895 h 2598539"/>
              <a:gd name="connsiteX5" fmla="*/ 1359693 w 1458167"/>
              <a:gd name="connsiteY5" fmla="*/ 1315045 h 2598539"/>
              <a:gd name="connsiteX6" fmla="*/ 685800 w 1458167"/>
              <a:gd name="connsiteY6" fmla="*/ 2598539 h 2598539"/>
              <a:gd name="connsiteX0" fmla="*/ 761202 w 1533569"/>
              <a:gd name="connsiteY0" fmla="*/ 2598539 h 2598539"/>
              <a:gd name="connsiteX1" fmla="*/ 553239 w 1533569"/>
              <a:gd name="connsiteY1" fmla="*/ 1638895 h 2598539"/>
              <a:gd name="connsiteX2" fmla="*/ 75402 w 1533569"/>
              <a:gd name="connsiteY2" fmla="*/ 1150739 h 2598539"/>
              <a:gd name="connsiteX3" fmla="*/ 152395 w 1533569"/>
              <a:gd name="connsiteY3" fmla="*/ 290314 h 2598539"/>
              <a:gd name="connsiteX4" fmla="*/ 1289045 w 1533569"/>
              <a:gd name="connsiteY4" fmla="*/ 241895 h 2598539"/>
              <a:gd name="connsiteX5" fmla="*/ 1435095 w 1533569"/>
              <a:gd name="connsiteY5" fmla="*/ 1315045 h 2598539"/>
              <a:gd name="connsiteX6" fmla="*/ 761202 w 1533569"/>
              <a:gd name="connsiteY6" fmla="*/ 2598539 h 2598539"/>
              <a:gd name="connsiteX0" fmla="*/ 825046 w 1597413"/>
              <a:gd name="connsiteY0" fmla="*/ 2598539 h 2598539"/>
              <a:gd name="connsiteX1" fmla="*/ 617083 w 1597413"/>
              <a:gd name="connsiteY1" fmla="*/ 1638895 h 2598539"/>
              <a:gd name="connsiteX2" fmla="*/ 139246 w 1597413"/>
              <a:gd name="connsiteY2" fmla="*/ 1150739 h 2598539"/>
              <a:gd name="connsiteX3" fmla="*/ 216239 w 1597413"/>
              <a:gd name="connsiteY3" fmla="*/ 290314 h 2598539"/>
              <a:gd name="connsiteX4" fmla="*/ 1352889 w 1597413"/>
              <a:gd name="connsiteY4" fmla="*/ 241895 h 2598539"/>
              <a:gd name="connsiteX5" fmla="*/ 1498939 w 1597413"/>
              <a:gd name="connsiteY5" fmla="*/ 1315045 h 2598539"/>
              <a:gd name="connsiteX6" fmla="*/ 825046 w 1597413"/>
              <a:gd name="connsiteY6" fmla="*/ 2598539 h 2598539"/>
              <a:gd name="connsiteX0" fmla="*/ 818095 w 1590462"/>
              <a:gd name="connsiteY0" fmla="*/ 2598539 h 2598539"/>
              <a:gd name="connsiteX1" fmla="*/ 610132 w 1590462"/>
              <a:gd name="connsiteY1" fmla="*/ 1638895 h 2598539"/>
              <a:gd name="connsiteX2" fmla="*/ 132295 w 1590462"/>
              <a:gd name="connsiteY2" fmla="*/ 1150739 h 2598539"/>
              <a:gd name="connsiteX3" fmla="*/ 209288 w 1590462"/>
              <a:gd name="connsiteY3" fmla="*/ 290314 h 2598539"/>
              <a:gd name="connsiteX4" fmla="*/ 1345938 w 1590462"/>
              <a:gd name="connsiteY4" fmla="*/ 241895 h 2598539"/>
              <a:gd name="connsiteX5" fmla="*/ 1491988 w 1590462"/>
              <a:gd name="connsiteY5" fmla="*/ 1315045 h 2598539"/>
              <a:gd name="connsiteX6" fmla="*/ 818095 w 1590462"/>
              <a:gd name="connsiteY6" fmla="*/ 2598539 h 25985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90462" h="2598539">
                <a:moveTo>
                  <a:pt x="818095" y="2598539"/>
                </a:moveTo>
                <a:cubicBezTo>
                  <a:pt x="771793" y="2281039"/>
                  <a:pt x="789784" y="1984970"/>
                  <a:pt x="610132" y="1638895"/>
                </a:cubicBezTo>
                <a:cubicBezTo>
                  <a:pt x="484191" y="1469032"/>
                  <a:pt x="324911" y="1322983"/>
                  <a:pt x="132295" y="1150739"/>
                </a:cubicBezTo>
                <a:cubicBezTo>
                  <a:pt x="-34922" y="997281"/>
                  <a:pt x="-78313" y="672372"/>
                  <a:pt x="209288" y="290314"/>
                </a:cubicBezTo>
                <a:cubicBezTo>
                  <a:pt x="560390" y="-112382"/>
                  <a:pt x="1037699" y="-65022"/>
                  <a:pt x="1345938" y="241895"/>
                </a:cubicBezTo>
                <a:cubicBezTo>
                  <a:pt x="1606553" y="511506"/>
                  <a:pt x="1664761" y="864458"/>
                  <a:pt x="1491988" y="1315045"/>
                </a:cubicBezTo>
                <a:cubicBezTo>
                  <a:pt x="1293551" y="1783357"/>
                  <a:pt x="1073682" y="2189758"/>
                  <a:pt x="818095" y="2598539"/>
                </a:cubicBezTo>
                <a:close/>
              </a:path>
            </a:pathLst>
          </a:custGeom>
          <a:solidFill>
            <a:srgbClr val="5A6378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sp>
        <p:nvSpPr>
          <p:cNvPr id="17" name="TG_Oval 58"/>
          <p:cNvSpPr/>
          <p:nvPr/>
        </p:nvSpPr>
        <p:spPr bwMode="gray">
          <a:xfrm>
            <a:off x="4358148" y="2888496"/>
            <a:ext cx="343233" cy="343233"/>
          </a:xfrm>
          <a:prstGeom prst="ellipse">
            <a:avLst/>
          </a:prstGeom>
          <a:gradFill>
            <a:gsLst>
              <a:gs pos="0">
                <a:schemeClr val="bg2"/>
              </a:gs>
              <a:gs pos="25000">
                <a:schemeClr val="bg2">
                  <a:lumMod val="75000"/>
                </a:schemeClr>
              </a:gs>
              <a:gs pos="50000">
                <a:schemeClr val="bg2">
                  <a:lumMod val="53000"/>
                </a:schemeClr>
              </a:gs>
              <a:gs pos="75000">
                <a:schemeClr val="bg2">
                  <a:lumMod val="75000"/>
                </a:schemeClr>
              </a:gs>
              <a:gs pos="100000">
                <a:schemeClr val="bg2"/>
              </a:gs>
            </a:gsLst>
            <a:lin ang="5400000" scaled="0"/>
          </a:gradFill>
          <a:ln w="28575">
            <a:noFill/>
          </a:ln>
          <a:effectLst>
            <a:outerShdw blurRad="152400" dist="127000" dir="5400000" sx="90000" sy="-19000" rotWithShape="0">
              <a:prstClr val="black">
                <a:alpha val="15000"/>
              </a:prst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3000000"/>
            </a:lightRig>
          </a:scene3d>
          <a:sp3d prstMaterial="dkEdge">
            <a:bevelT w="190500" h="190500"/>
            <a:contourClr>
              <a:srgbClr val="000000"/>
            </a:contourClr>
          </a:sp3d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lIns="0" rIns="0" anchor="ctr"/>
          <a:lstStyle/>
          <a:p>
            <a:pPr algn="ctr">
              <a:defRPr/>
            </a:pPr>
            <a:endParaRPr lang="en-US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18" name="Rectangle 36"/>
          <p:cNvSpPr>
            <a:spLocks noChangeArrowheads="1"/>
          </p:cNvSpPr>
          <p:nvPr/>
        </p:nvSpPr>
        <p:spPr bwMode="auto">
          <a:xfrm>
            <a:off x="4061223" y="1241708"/>
            <a:ext cx="944165" cy="892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Bộ vi xử lý: Intel Core i5 3217U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19" name="Rectangle 37"/>
          <p:cNvSpPr>
            <a:spLocks noChangeArrowheads="1"/>
          </p:cNvSpPr>
          <p:nvPr/>
        </p:nvSpPr>
        <p:spPr bwMode="auto">
          <a:xfrm>
            <a:off x="3978095" y="3780645"/>
            <a:ext cx="944165" cy="10926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Hệ </a:t>
            </a:r>
            <a:endParaRPr lang="en-US" sz="1300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en-US" sz="1300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điều </a:t>
            </a:r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hành Windows 10 Pro 64 bit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0" name="Rectangle 38"/>
          <p:cNvSpPr>
            <a:spLocks noChangeArrowheads="1"/>
          </p:cNvSpPr>
          <p:nvPr/>
        </p:nvSpPr>
        <p:spPr bwMode="auto">
          <a:xfrm>
            <a:off x="5130404" y="3469396"/>
            <a:ext cx="944165" cy="49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Đĩa cứng: 500Gb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1" name="Rectangle 39"/>
          <p:cNvSpPr>
            <a:spLocks noChangeArrowheads="1"/>
          </p:cNvSpPr>
          <p:nvPr/>
        </p:nvSpPr>
        <p:spPr bwMode="auto">
          <a:xfrm>
            <a:off x="5199460" y="2237710"/>
            <a:ext cx="944165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Ram: 4Gb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2" name="Rectangle 40"/>
          <p:cNvSpPr>
            <a:spLocks noChangeArrowheads="1"/>
          </p:cNvSpPr>
          <p:nvPr/>
        </p:nvSpPr>
        <p:spPr bwMode="auto">
          <a:xfrm>
            <a:off x="2913784" y="3377703"/>
            <a:ext cx="956082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MySQL Workbench 6.3 CE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3" name="Rectangle 41"/>
          <p:cNvSpPr>
            <a:spLocks noChangeArrowheads="1"/>
          </p:cNvSpPr>
          <p:nvPr/>
        </p:nvSpPr>
        <p:spPr bwMode="auto">
          <a:xfrm>
            <a:off x="2819400" y="2053133"/>
            <a:ext cx="1046560" cy="6924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/>
            <a:r>
              <a:rPr lang="en-US" sz="13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Trình duyệt: Google Chrome</a:t>
            </a:r>
            <a:endParaRPr lang="en-US" sz="1300">
              <a:solidFill>
                <a:schemeClr val="bg1"/>
              </a:solidFill>
              <a:latin typeface="Arial" charset="0"/>
            </a:endParaRP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660956"/>
          </a:xfrm>
        </p:spPr>
        <p:txBody>
          <a:bodyPr vert="horz" rtlCol="0">
            <a:normAutofit/>
          </a:bodyPr>
          <a:lstStyle/>
          <a:p>
            <a:r>
              <a:rPr lang="en-US" sz="3600" smtClean="0">
                <a:solidFill>
                  <a:srgbClr val="C20483"/>
                </a:solidFill>
                <a:latin typeface="Times New Roman"/>
              </a:rPr>
              <a:t>KIỂM THỬ</a:t>
            </a:r>
            <a:endParaRPr lang="en-US" sz="3600">
              <a:solidFill>
                <a:srgbClr val="C20483"/>
              </a:solidFill>
              <a:latin typeface="Times New Roman"/>
            </a:endParaRPr>
          </a:p>
        </p:txBody>
      </p:sp>
      <p:grpSp>
        <p:nvGrpSpPr>
          <p:cNvPr id="36" name="Group 35"/>
          <p:cNvGrpSpPr/>
          <p:nvPr/>
        </p:nvGrpSpPr>
        <p:grpSpPr>
          <a:xfrm>
            <a:off x="-9740" y="4131430"/>
            <a:ext cx="2298122" cy="720542"/>
            <a:chOff x="-9740" y="4131430"/>
            <a:chExt cx="2298122" cy="720542"/>
          </a:xfrm>
        </p:grpSpPr>
        <p:sp>
          <p:nvSpPr>
            <p:cNvPr id="24" name="Freeform 23"/>
            <p:cNvSpPr/>
            <p:nvPr/>
          </p:nvSpPr>
          <p:spPr>
            <a:xfrm>
              <a:off x="-3770" y="4294428"/>
              <a:ext cx="2292152" cy="557544"/>
            </a:xfrm>
            <a:custGeom>
              <a:avLst/>
              <a:gdLst>
                <a:gd name="connsiteX0" fmla="*/ 0 w 5074920"/>
                <a:gd name="connsiteY0" fmla="*/ 30480 h 1645920"/>
                <a:gd name="connsiteX1" fmla="*/ 0 w 5074920"/>
                <a:gd name="connsiteY1" fmla="*/ 1645920 h 1645920"/>
                <a:gd name="connsiteX2" fmla="*/ 4663440 w 5074920"/>
                <a:gd name="connsiteY2" fmla="*/ 1645920 h 1645920"/>
                <a:gd name="connsiteX3" fmla="*/ 5074920 w 5074920"/>
                <a:gd name="connsiteY3" fmla="*/ 1554480 h 1645920"/>
                <a:gd name="connsiteX4" fmla="*/ 5074920 w 5074920"/>
                <a:gd name="connsiteY4" fmla="*/ 0 h 1645920"/>
                <a:gd name="connsiteX5" fmla="*/ 0 w 5074920"/>
                <a:gd name="connsiteY5" fmla="*/ 30480 h 1645920"/>
                <a:gd name="connsiteX0" fmla="*/ 0 w 5079682"/>
                <a:gd name="connsiteY0" fmla="*/ 6668 h 1622108"/>
                <a:gd name="connsiteX1" fmla="*/ 0 w 5079682"/>
                <a:gd name="connsiteY1" fmla="*/ 1622108 h 1622108"/>
                <a:gd name="connsiteX2" fmla="*/ 4663440 w 5079682"/>
                <a:gd name="connsiteY2" fmla="*/ 1622108 h 1622108"/>
                <a:gd name="connsiteX3" fmla="*/ 5074920 w 5079682"/>
                <a:gd name="connsiteY3" fmla="*/ 1530668 h 1622108"/>
                <a:gd name="connsiteX4" fmla="*/ 5079682 w 5079682"/>
                <a:gd name="connsiteY4" fmla="*/ 0 h 1622108"/>
                <a:gd name="connsiteX5" fmla="*/ 0 w 5079682"/>
                <a:gd name="connsiteY5" fmla="*/ 6668 h 1622108"/>
                <a:gd name="connsiteX0" fmla="*/ 0 w 5075131"/>
                <a:gd name="connsiteY0" fmla="*/ 20955 h 1636395"/>
                <a:gd name="connsiteX1" fmla="*/ 0 w 5075131"/>
                <a:gd name="connsiteY1" fmla="*/ 1636395 h 1636395"/>
                <a:gd name="connsiteX2" fmla="*/ 4663440 w 5075131"/>
                <a:gd name="connsiteY2" fmla="*/ 1636395 h 1636395"/>
                <a:gd name="connsiteX3" fmla="*/ 5074920 w 5075131"/>
                <a:gd name="connsiteY3" fmla="*/ 1544955 h 1636395"/>
                <a:gd name="connsiteX4" fmla="*/ 5070157 w 5075131"/>
                <a:gd name="connsiteY4" fmla="*/ 0 h 1636395"/>
                <a:gd name="connsiteX5" fmla="*/ 0 w 5075131"/>
                <a:gd name="connsiteY5" fmla="*/ 20955 h 1636395"/>
                <a:gd name="connsiteX0" fmla="*/ 0 w 5075022"/>
                <a:gd name="connsiteY0" fmla="*/ 6667 h 1622107"/>
                <a:gd name="connsiteX1" fmla="*/ 0 w 5075022"/>
                <a:gd name="connsiteY1" fmla="*/ 1622107 h 1622107"/>
                <a:gd name="connsiteX2" fmla="*/ 4663440 w 5075022"/>
                <a:gd name="connsiteY2" fmla="*/ 1622107 h 1622107"/>
                <a:gd name="connsiteX3" fmla="*/ 5074920 w 5075022"/>
                <a:gd name="connsiteY3" fmla="*/ 1530667 h 1622107"/>
                <a:gd name="connsiteX4" fmla="*/ 5060632 w 5075022"/>
                <a:gd name="connsiteY4" fmla="*/ 0 h 1622107"/>
                <a:gd name="connsiteX5" fmla="*/ 0 w 5075022"/>
                <a:gd name="connsiteY5" fmla="*/ 6667 h 1622107"/>
                <a:gd name="connsiteX0" fmla="*/ 0 w 5075001"/>
                <a:gd name="connsiteY0" fmla="*/ 20955 h 1636395"/>
                <a:gd name="connsiteX1" fmla="*/ 0 w 5075001"/>
                <a:gd name="connsiteY1" fmla="*/ 1636395 h 1636395"/>
                <a:gd name="connsiteX2" fmla="*/ 4663440 w 5075001"/>
                <a:gd name="connsiteY2" fmla="*/ 1636395 h 1636395"/>
                <a:gd name="connsiteX3" fmla="*/ 5074920 w 5075001"/>
                <a:gd name="connsiteY3" fmla="*/ 1544955 h 1636395"/>
                <a:gd name="connsiteX4" fmla="*/ 5055870 w 5075001"/>
                <a:gd name="connsiteY4" fmla="*/ 0 h 1636395"/>
                <a:gd name="connsiteX5" fmla="*/ 0 w 5075001"/>
                <a:gd name="connsiteY5" fmla="*/ 20955 h 1636395"/>
                <a:gd name="connsiteX0" fmla="*/ 0 w 5075001"/>
                <a:gd name="connsiteY0" fmla="*/ 20955 h 1636395"/>
                <a:gd name="connsiteX1" fmla="*/ 0 w 5075001"/>
                <a:gd name="connsiteY1" fmla="*/ 1636395 h 1636395"/>
                <a:gd name="connsiteX2" fmla="*/ 4663440 w 5075001"/>
                <a:gd name="connsiteY2" fmla="*/ 1636395 h 1636395"/>
                <a:gd name="connsiteX3" fmla="*/ 5074920 w 5075001"/>
                <a:gd name="connsiteY3" fmla="*/ 1544955 h 1636395"/>
                <a:gd name="connsiteX4" fmla="*/ 5055870 w 5075001"/>
                <a:gd name="connsiteY4" fmla="*/ 0 h 1636395"/>
                <a:gd name="connsiteX5" fmla="*/ 0 w 5075001"/>
                <a:gd name="connsiteY5" fmla="*/ 20955 h 1636395"/>
                <a:gd name="connsiteX0" fmla="*/ 0 w 5075001"/>
                <a:gd name="connsiteY0" fmla="*/ 20955 h 1636395"/>
                <a:gd name="connsiteX1" fmla="*/ 0 w 5075001"/>
                <a:gd name="connsiteY1" fmla="*/ 1636395 h 1636395"/>
                <a:gd name="connsiteX2" fmla="*/ 4663440 w 5075001"/>
                <a:gd name="connsiteY2" fmla="*/ 1636395 h 1636395"/>
                <a:gd name="connsiteX3" fmla="*/ 5074920 w 5075001"/>
                <a:gd name="connsiteY3" fmla="*/ 1544955 h 1636395"/>
                <a:gd name="connsiteX4" fmla="*/ 5055870 w 5075001"/>
                <a:gd name="connsiteY4" fmla="*/ 0 h 1636395"/>
                <a:gd name="connsiteX5" fmla="*/ 0 w 5075001"/>
                <a:gd name="connsiteY5" fmla="*/ 20955 h 1636395"/>
                <a:gd name="connsiteX0" fmla="*/ 0 w 5094014"/>
                <a:gd name="connsiteY0" fmla="*/ 20955 h 1636395"/>
                <a:gd name="connsiteX1" fmla="*/ 0 w 5094014"/>
                <a:gd name="connsiteY1" fmla="*/ 1636395 h 1636395"/>
                <a:gd name="connsiteX2" fmla="*/ 4663440 w 5094014"/>
                <a:gd name="connsiteY2" fmla="*/ 1636395 h 1636395"/>
                <a:gd name="connsiteX3" fmla="*/ 5093970 w 5094014"/>
                <a:gd name="connsiteY3" fmla="*/ 1525905 h 1636395"/>
                <a:gd name="connsiteX4" fmla="*/ 5055870 w 5094014"/>
                <a:gd name="connsiteY4" fmla="*/ 0 h 1636395"/>
                <a:gd name="connsiteX5" fmla="*/ 0 w 5094014"/>
                <a:gd name="connsiteY5" fmla="*/ 20955 h 16363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094014" h="1636395">
                  <a:moveTo>
                    <a:pt x="0" y="20955"/>
                  </a:moveTo>
                  <a:lnTo>
                    <a:pt x="0" y="1636395"/>
                  </a:lnTo>
                  <a:lnTo>
                    <a:pt x="4663440" y="1636395"/>
                  </a:lnTo>
                  <a:cubicBezTo>
                    <a:pt x="4905375" y="1634490"/>
                    <a:pt x="5047298" y="1575435"/>
                    <a:pt x="5093970" y="1525905"/>
                  </a:cubicBezTo>
                  <a:cubicBezTo>
                    <a:pt x="5095557" y="1015682"/>
                    <a:pt x="5054283" y="510223"/>
                    <a:pt x="5055870" y="0"/>
                  </a:cubicBezTo>
                  <a:lnTo>
                    <a:pt x="0" y="20955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B101B"/>
                </a:gs>
                <a:gs pos="22000">
                  <a:srgbClr val="A01829"/>
                </a:gs>
                <a:gs pos="61000">
                  <a:srgbClr val="D62037"/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grpSp>
          <p:nvGrpSpPr>
            <p:cNvPr id="25" name="Group 83"/>
            <p:cNvGrpSpPr>
              <a:grpSpLocks/>
            </p:cNvGrpSpPr>
            <p:nvPr/>
          </p:nvGrpSpPr>
          <p:grpSpPr bwMode="auto">
            <a:xfrm>
              <a:off x="2105633" y="4131430"/>
              <a:ext cx="178236" cy="689965"/>
              <a:chOff x="4453640" y="1056604"/>
              <a:chExt cx="661988" cy="1724601"/>
            </a:xfrm>
          </p:grpSpPr>
          <p:sp>
            <p:nvSpPr>
              <p:cNvPr id="27" name="Freeform 26"/>
              <p:cNvSpPr/>
              <p:nvPr/>
            </p:nvSpPr>
            <p:spPr>
              <a:xfrm>
                <a:off x="4453640" y="1075598"/>
                <a:ext cx="661988" cy="1705607"/>
              </a:xfrm>
              <a:custGeom>
                <a:avLst/>
                <a:gdLst>
                  <a:gd name="connsiteX0" fmla="*/ 604838 w 661988"/>
                  <a:gd name="connsiteY0" fmla="*/ 1704975 h 1704975"/>
                  <a:gd name="connsiteX1" fmla="*/ 42863 w 661988"/>
                  <a:gd name="connsiteY1" fmla="*/ 1514475 h 1704975"/>
                  <a:gd name="connsiteX2" fmla="*/ 0 w 661988"/>
                  <a:gd name="connsiteY2" fmla="*/ 166687 h 1704975"/>
                  <a:gd name="connsiteX3" fmla="*/ 614363 w 661988"/>
                  <a:gd name="connsiteY3" fmla="*/ 0 h 1704975"/>
                  <a:gd name="connsiteX4" fmla="*/ 661988 w 661988"/>
                  <a:gd name="connsiteY4" fmla="*/ 95250 h 1704975"/>
                  <a:gd name="connsiteX5" fmla="*/ 604838 w 661988"/>
                  <a:gd name="connsiteY5" fmla="*/ 1704975 h 1704975"/>
                  <a:gd name="connsiteX0" fmla="*/ 604838 w 661988"/>
                  <a:gd name="connsiteY0" fmla="*/ 1704975 h 1704975"/>
                  <a:gd name="connsiteX1" fmla="*/ 42863 w 661988"/>
                  <a:gd name="connsiteY1" fmla="*/ 1514475 h 1704975"/>
                  <a:gd name="connsiteX2" fmla="*/ 0 w 661988"/>
                  <a:gd name="connsiteY2" fmla="*/ 166687 h 1704975"/>
                  <a:gd name="connsiteX3" fmla="*/ 614363 w 661988"/>
                  <a:gd name="connsiteY3" fmla="*/ 0 h 1704975"/>
                  <a:gd name="connsiteX4" fmla="*/ 661988 w 661988"/>
                  <a:gd name="connsiteY4" fmla="*/ 95250 h 1704975"/>
                  <a:gd name="connsiteX5" fmla="*/ 604838 w 661988"/>
                  <a:gd name="connsiteY5" fmla="*/ 1704975 h 1704975"/>
                  <a:gd name="connsiteX0" fmla="*/ 604838 w 661988"/>
                  <a:gd name="connsiteY0" fmla="*/ 1706055 h 1706055"/>
                  <a:gd name="connsiteX1" fmla="*/ 42863 w 661988"/>
                  <a:gd name="connsiteY1" fmla="*/ 1515555 h 1706055"/>
                  <a:gd name="connsiteX2" fmla="*/ 0 w 661988"/>
                  <a:gd name="connsiteY2" fmla="*/ 167767 h 1706055"/>
                  <a:gd name="connsiteX3" fmla="*/ 614363 w 661988"/>
                  <a:gd name="connsiteY3" fmla="*/ 1080 h 1706055"/>
                  <a:gd name="connsiteX4" fmla="*/ 661988 w 661988"/>
                  <a:gd name="connsiteY4" fmla="*/ 96330 h 1706055"/>
                  <a:gd name="connsiteX5" fmla="*/ 604838 w 661988"/>
                  <a:gd name="connsiteY5" fmla="*/ 1706055 h 1706055"/>
                  <a:gd name="connsiteX0" fmla="*/ 604838 w 661988"/>
                  <a:gd name="connsiteY0" fmla="*/ 1706055 h 1706055"/>
                  <a:gd name="connsiteX1" fmla="*/ 42863 w 661988"/>
                  <a:gd name="connsiteY1" fmla="*/ 1515555 h 1706055"/>
                  <a:gd name="connsiteX2" fmla="*/ 0 w 661988"/>
                  <a:gd name="connsiteY2" fmla="*/ 167767 h 1706055"/>
                  <a:gd name="connsiteX3" fmla="*/ 614363 w 661988"/>
                  <a:gd name="connsiteY3" fmla="*/ 1080 h 1706055"/>
                  <a:gd name="connsiteX4" fmla="*/ 661988 w 661988"/>
                  <a:gd name="connsiteY4" fmla="*/ 96330 h 1706055"/>
                  <a:gd name="connsiteX5" fmla="*/ 604838 w 661988"/>
                  <a:gd name="connsiteY5" fmla="*/ 1706055 h 1706055"/>
                  <a:gd name="connsiteX0" fmla="*/ 604838 w 661988"/>
                  <a:gd name="connsiteY0" fmla="*/ 1706055 h 1706055"/>
                  <a:gd name="connsiteX1" fmla="*/ 42863 w 661988"/>
                  <a:gd name="connsiteY1" fmla="*/ 1515555 h 1706055"/>
                  <a:gd name="connsiteX2" fmla="*/ 0 w 661988"/>
                  <a:gd name="connsiteY2" fmla="*/ 167767 h 1706055"/>
                  <a:gd name="connsiteX3" fmla="*/ 614363 w 661988"/>
                  <a:gd name="connsiteY3" fmla="*/ 1080 h 1706055"/>
                  <a:gd name="connsiteX4" fmla="*/ 661988 w 661988"/>
                  <a:gd name="connsiteY4" fmla="*/ 96330 h 1706055"/>
                  <a:gd name="connsiteX5" fmla="*/ 604838 w 661988"/>
                  <a:gd name="connsiteY5" fmla="*/ 1706055 h 1706055"/>
                  <a:gd name="connsiteX0" fmla="*/ 604838 w 661988"/>
                  <a:gd name="connsiteY0" fmla="*/ 1706055 h 1706055"/>
                  <a:gd name="connsiteX1" fmla="*/ 42863 w 661988"/>
                  <a:gd name="connsiteY1" fmla="*/ 1515555 h 1706055"/>
                  <a:gd name="connsiteX2" fmla="*/ 0 w 661988"/>
                  <a:gd name="connsiteY2" fmla="*/ 167767 h 1706055"/>
                  <a:gd name="connsiteX3" fmla="*/ 614363 w 661988"/>
                  <a:gd name="connsiteY3" fmla="*/ 1080 h 1706055"/>
                  <a:gd name="connsiteX4" fmla="*/ 661988 w 661988"/>
                  <a:gd name="connsiteY4" fmla="*/ 96330 h 1706055"/>
                  <a:gd name="connsiteX5" fmla="*/ 604838 w 661988"/>
                  <a:gd name="connsiteY5" fmla="*/ 1706055 h 1706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61988" h="1706055">
                    <a:moveTo>
                      <a:pt x="604838" y="1706055"/>
                    </a:moveTo>
                    <a:cubicBezTo>
                      <a:pt x="446088" y="1699705"/>
                      <a:pt x="196850" y="1693355"/>
                      <a:pt x="42863" y="1515555"/>
                    </a:cubicBezTo>
                    <a:lnTo>
                      <a:pt x="0" y="167767"/>
                    </a:lnTo>
                    <a:cubicBezTo>
                      <a:pt x="104776" y="12193"/>
                      <a:pt x="442912" y="-5270"/>
                      <a:pt x="614363" y="1080"/>
                    </a:cubicBezTo>
                    <a:cubicBezTo>
                      <a:pt x="687388" y="4255"/>
                      <a:pt x="646113" y="64580"/>
                      <a:pt x="661988" y="96330"/>
                    </a:cubicBezTo>
                    <a:lnTo>
                      <a:pt x="604838" y="1706055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rgbClr val="6B101B"/>
                  </a:gs>
                  <a:gs pos="50000">
                    <a:srgbClr val="D62037"/>
                  </a:gs>
                  <a:gs pos="100000">
                    <a:srgbClr val="6B101B"/>
                  </a:gs>
                </a:gsLst>
                <a:lin ang="10800000" scaled="1"/>
                <a:tileRect/>
              </a:gradFill>
              <a:ln w="3175"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8" name="Freeform 27"/>
              <p:cNvSpPr/>
              <p:nvPr/>
            </p:nvSpPr>
            <p:spPr>
              <a:xfrm>
                <a:off x="4648868" y="1056604"/>
                <a:ext cx="399840" cy="166749"/>
              </a:xfrm>
              <a:custGeom>
                <a:avLst/>
                <a:gdLst>
                  <a:gd name="connsiteX0" fmla="*/ 0 w 400050"/>
                  <a:gd name="connsiteY0" fmla="*/ 176213 h 176213"/>
                  <a:gd name="connsiteX1" fmla="*/ 0 w 400050"/>
                  <a:gd name="connsiteY1" fmla="*/ 119063 h 176213"/>
                  <a:gd name="connsiteX2" fmla="*/ 333375 w 400050"/>
                  <a:gd name="connsiteY2" fmla="*/ 0 h 176213"/>
                  <a:gd name="connsiteX3" fmla="*/ 400050 w 400050"/>
                  <a:gd name="connsiteY3" fmla="*/ 42863 h 176213"/>
                  <a:gd name="connsiteX4" fmla="*/ 385763 w 400050"/>
                  <a:gd name="connsiteY4" fmla="*/ 119063 h 176213"/>
                  <a:gd name="connsiteX5" fmla="*/ 0 w 400050"/>
                  <a:gd name="connsiteY5" fmla="*/ 176213 h 176213"/>
                  <a:gd name="connsiteX0" fmla="*/ 0 w 400050"/>
                  <a:gd name="connsiteY0" fmla="*/ 176213 h 176213"/>
                  <a:gd name="connsiteX1" fmla="*/ 9525 w 400050"/>
                  <a:gd name="connsiteY1" fmla="*/ 130969 h 176213"/>
                  <a:gd name="connsiteX2" fmla="*/ 333375 w 400050"/>
                  <a:gd name="connsiteY2" fmla="*/ 0 h 176213"/>
                  <a:gd name="connsiteX3" fmla="*/ 400050 w 400050"/>
                  <a:gd name="connsiteY3" fmla="*/ 42863 h 176213"/>
                  <a:gd name="connsiteX4" fmla="*/ 385763 w 400050"/>
                  <a:gd name="connsiteY4" fmla="*/ 119063 h 176213"/>
                  <a:gd name="connsiteX5" fmla="*/ 0 w 400050"/>
                  <a:gd name="connsiteY5" fmla="*/ 176213 h 176213"/>
                  <a:gd name="connsiteX0" fmla="*/ 0 w 400050"/>
                  <a:gd name="connsiteY0" fmla="*/ 176213 h 176213"/>
                  <a:gd name="connsiteX1" fmla="*/ 9525 w 400050"/>
                  <a:gd name="connsiteY1" fmla="*/ 130969 h 176213"/>
                  <a:gd name="connsiteX2" fmla="*/ 333375 w 400050"/>
                  <a:gd name="connsiteY2" fmla="*/ 0 h 176213"/>
                  <a:gd name="connsiteX3" fmla="*/ 400050 w 400050"/>
                  <a:gd name="connsiteY3" fmla="*/ 42863 h 176213"/>
                  <a:gd name="connsiteX4" fmla="*/ 385763 w 400050"/>
                  <a:gd name="connsiteY4" fmla="*/ 119063 h 176213"/>
                  <a:gd name="connsiteX5" fmla="*/ 0 w 400050"/>
                  <a:gd name="connsiteY5" fmla="*/ 176213 h 176213"/>
                  <a:gd name="connsiteX0" fmla="*/ 0 w 400050"/>
                  <a:gd name="connsiteY0" fmla="*/ 166688 h 166688"/>
                  <a:gd name="connsiteX1" fmla="*/ 9525 w 400050"/>
                  <a:gd name="connsiteY1" fmla="*/ 121444 h 166688"/>
                  <a:gd name="connsiteX2" fmla="*/ 333375 w 400050"/>
                  <a:gd name="connsiteY2" fmla="*/ 0 h 166688"/>
                  <a:gd name="connsiteX3" fmla="*/ 400050 w 400050"/>
                  <a:gd name="connsiteY3" fmla="*/ 33338 h 166688"/>
                  <a:gd name="connsiteX4" fmla="*/ 385763 w 400050"/>
                  <a:gd name="connsiteY4" fmla="*/ 109538 h 166688"/>
                  <a:gd name="connsiteX5" fmla="*/ 0 w 400050"/>
                  <a:gd name="connsiteY5" fmla="*/ 166688 h 166688"/>
                  <a:gd name="connsiteX0" fmla="*/ 0 w 400050"/>
                  <a:gd name="connsiteY0" fmla="*/ 167360 h 167360"/>
                  <a:gd name="connsiteX1" fmla="*/ 9525 w 400050"/>
                  <a:gd name="connsiteY1" fmla="*/ 122116 h 167360"/>
                  <a:gd name="connsiteX2" fmla="*/ 333375 w 400050"/>
                  <a:gd name="connsiteY2" fmla="*/ 672 h 167360"/>
                  <a:gd name="connsiteX3" fmla="*/ 400050 w 400050"/>
                  <a:gd name="connsiteY3" fmla="*/ 34010 h 167360"/>
                  <a:gd name="connsiteX4" fmla="*/ 385763 w 400050"/>
                  <a:gd name="connsiteY4" fmla="*/ 110210 h 167360"/>
                  <a:gd name="connsiteX5" fmla="*/ 0 w 400050"/>
                  <a:gd name="connsiteY5" fmla="*/ 167360 h 167360"/>
                  <a:gd name="connsiteX0" fmla="*/ 0 w 400050"/>
                  <a:gd name="connsiteY0" fmla="*/ 167360 h 167360"/>
                  <a:gd name="connsiteX1" fmla="*/ 9525 w 400050"/>
                  <a:gd name="connsiteY1" fmla="*/ 122116 h 167360"/>
                  <a:gd name="connsiteX2" fmla="*/ 333375 w 400050"/>
                  <a:gd name="connsiteY2" fmla="*/ 672 h 167360"/>
                  <a:gd name="connsiteX3" fmla="*/ 400050 w 400050"/>
                  <a:gd name="connsiteY3" fmla="*/ 34010 h 167360"/>
                  <a:gd name="connsiteX4" fmla="*/ 385763 w 400050"/>
                  <a:gd name="connsiteY4" fmla="*/ 110210 h 167360"/>
                  <a:gd name="connsiteX5" fmla="*/ 0 w 400050"/>
                  <a:gd name="connsiteY5" fmla="*/ 167360 h 167360"/>
                  <a:gd name="connsiteX0" fmla="*/ 0 w 400050"/>
                  <a:gd name="connsiteY0" fmla="*/ 167360 h 167360"/>
                  <a:gd name="connsiteX1" fmla="*/ 9525 w 400050"/>
                  <a:gd name="connsiteY1" fmla="*/ 122116 h 167360"/>
                  <a:gd name="connsiteX2" fmla="*/ 333375 w 400050"/>
                  <a:gd name="connsiteY2" fmla="*/ 672 h 167360"/>
                  <a:gd name="connsiteX3" fmla="*/ 400050 w 400050"/>
                  <a:gd name="connsiteY3" fmla="*/ 34010 h 167360"/>
                  <a:gd name="connsiteX4" fmla="*/ 385763 w 400050"/>
                  <a:gd name="connsiteY4" fmla="*/ 110210 h 167360"/>
                  <a:gd name="connsiteX5" fmla="*/ 0 w 400050"/>
                  <a:gd name="connsiteY5" fmla="*/ 167360 h 167360"/>
                  <a:gd name="connsiteX0" fmla="*/ 0 w 400050"/>
                  <a:gd name="connsiteY0" fmla="*/ 167360 h 167360"/>
                  <a:gd name="connsiteX1" fmla="*/ 9525 w 400050"/>
                  <a:gd name="connsiteY1" fmla="*/ 122116 h 167360"/>
                  <a:gd name="connsiteX2" fmla="*/ 333375 w 400050"/>
                  <a:gd name="connsiteY2" fmla="*/ 672 h 167360"/>
                  <a:gd name="connsiteX3" fmla="*/ 400050 w 400050"/>
                  <a:gd name="connsiteY3" fmla="*/ 34010 h 167360"/>
                  <a:gd name="connsiteX4" fmla="*/ 385763 w 400050"/>
                  <a:gd name="connsiteY4" fmla="*/ 110210 h 167360"/>
                  <a:gd name="connsiteX5" fmla="*/ 0 w 400050"/>
                  <a:gd name="connsiteY5" fmla="*/ 167360 h 167360"/>
                  <a:gd name="connsiteX0" fmla="*/ 0 w 400050"/>
                  <a:gd name="connsiteY0" fmla="*/ 167360 h 167360"/>
                  <a:gd name="connsiteX1" fmla="*/ 9525 w 400050"/>
                  <a:gd name="connsiteY1" fmla="*/ 122116 h 167360"/>
                  <a:gd name="connsiteX2" fmla="*/ 333375 w 400050"/>
                  <a:gd name="connsiteY2" fmla="*/ 672 h 167360"/>
                  <a:gd name="connsiteX3" fmla="*/ 400050 w 400050"/>
                  <a:gd name="connsiteY3" fmla="*/ 34010 h 167360"/>
                  <a:gd name="connsiteX4" fmla="*/ 385763 w 400050"/>
                  <a:gd name="connsiteY4" fmla="*/ 110210 h 167360"/>
                  <a:gd name="connsiteX5" fmla="*/ 0 w 400050"/>
                  <a:gd name="connsiteY5" fmla="*/ 167360 h 1673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00050" h="167360">
                    <a:moveTo>
                      <a:pt x="0" y="167360"/>
                    </a:moveTo>
                    <a:lnTo>
                      <a:pt x="9525" y="122116"/>
                    </a:lnTo>
                    <a:cubicBezTo>
                      <a:pt x="98425" y="7022"/>
                      <a:pt x="277812" y="-3297"/>
                      <a:pt x="333375" y="672"/>
                    </a:cubicBezTo>
                    <a:cubicBezTo>
                      <a:pt x="365125" y="2260"/>
                      <a:pt x="394493" y="15753"/>
                      <a:pt x="400050" y="34010"/>
                    </a:cubicBezTo>
                    <a:lnTo>
                      <a:pt x="385763" y="110210"/>
                    </a:lnTo>
                    <a:cubicBezTo>
                      <a:pt x="288131" y="110210"/>
                      <a:pt x="130969" y="119735"/>
                      <a:pt x="0" y="16736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6B101B"/>
                  </a:gs>
                  <a:gs pos="50000">
                    <a:srgbClr val="D62037"/>
                  </a:gs>
                  <a:gs pos="100000">
                    <a:srgbClr val="6B101B"/>
                  </a:gs>
                </a:gsLst>
                <a:lin ang="108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sp>
          <p:nvSpPr>
            <p:cNvPr id="30" name="Rectangle 89"/>
            <p:cNvSpPr>
              <a:spLocks noChangeArrowheads="1"/>
            </p:cNvSpPr>
            <p:nvPr/>
          </p:nvSpPr>
          <p:spPr bwMode="auto">
            <a:xfrm>
              <a:off x="-9740" y="4406175"/>
              <a:ext cx="2261679" cy="292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Hình</a:t>
              </a:r>
              <a:r>
                <a:rPr lang="en-US" sz="13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thức</a:t>
              </a:r>
              <a:r>
                <a:rPr lang="en-US" sz="13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kiểm</a:t>
              </a:r>
              <a:r>
                <a:rPr lang="en-US" sz="13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thử</a:t>
              </a:r>
              <a:r>
                <a:rPr lang="en-US" sz="13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</a:t>
              </a: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Hộp</a:t>
              </a:r>
              <a:r>
                <a:rPr lang="en-US" sz="130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sz="130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đen</a:t>
              </a:r>
              <a:endParaRPr lang="en-US" sz="13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31" name="Straight Connector 3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27984215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30</a:t>
            </a:r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z="3400" smtClean="0">
                <a:solidFill>
                  <a:srgbClr val="C20483"/>
                </a:solidFill>
                <a:latin typeface="Times New Roman"/>
              </a:rPr>
              <a:t>CÁC TRƯỜNG HỢP KIỂM THỬ</a:t>
            </a:r>
            <a:endParaRPr lang="en-US" sz="34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40988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30</a:t>
            </a:r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z="3200" smtClean="0">
                <a:solidFill>
                  <a:srgbClr val="C20483"/>
                </a:solidFill>
                <a:latin typeface="Times New Roman"/>
              </a:rPr>
              <a:t>CÁC TRƯỜNG HỢP KIỂM THỬ (TT)</a:t>
            </a:r>
            <a:endParaRPr lang="en-US" sz="32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33199812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30</a:t>
            </a:r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z="2400" smtClean="0">
                <a:solidFill>
                  <a:srgbClr val="C20483"/>
                </a:solidFill>
                <a:latin typeface="Times New Roman"/>
              </a:rPr>
              <a:t>KẾT QUẢ ĐẠT ĐƯỢC &amp; HƯỚNG PHÁT TRIỂN</a:t>
            </a:r>
            <a:endParaRPr lang="en-US" sz="24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2" name="Group 1"/>
          <p:cNvGrpSpPr/>
          <p:nvPr/>
        </p:nvGrpSpPr>
        <p:grpSpPr>
          <a:xfrm>
            <a:off x="1538022" y="1123535"/>
            <a:ext cx="6615378" cy="741761"/>
            <a:chOff x="1538022" y="1123535"/>
            <a:chExt cx="6615378" cy="741761"/>
          </a:xfrm>
        </p:grpSpPr>
        <p:sp>
          <p:nvSpPr>
            <p:cNvPr id="36" name="Round Same Side Corner Rectangle 35"/>
            <p:cNvSpPr/>
            <p:nvPr/>
          </p:nvSpPr>
          <p:spPr>
            <a:xfrm rot="16200000">
              <a:off x="4100646" y="-1433792"/>
              <a:ext cx="741760" cy="5856415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7" name="Round Same Side Corner Rectangle 36"/>
            <p:cNvSpPr/>
            <p:nvPr/>
          </p:nvSpPr>
          <p:spPr>
            <a:xfrm rot="5400000" flipH="1">
              <a:off x="7405687" y="1117582"/>
              <a:ext cx="741760" cy="753666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4" name="TextBox 8"/>
            <p:cNvSpPr txBox="1">
              <a:spLocks noChangeArrowheads="1"/>
            </p:cNvSpPr>
            <p:nvPr/>
          </p:nvSpPr>
          <p:spPr bwMode="auto">
            <a:xfrm>
              <a:off x="7531496" y="1216821"/>
              <a:ext cx="4187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Comic Sans MS" pitchFamily="66" charset="0"/>
                </a:rPr>
                <a:t>1</a:t>
              </a:r>
            </a:p>
          </p:txBody>
        </p:sp>
        <p:sp>
          <p:nvSpPr>
            <p:cNvPr id="48" name="Rectangle 32"/>
            <p:cNvSpPr>
              <a:spLocks noChangeArrowheads="1"/>
            </p:cNvSpPr>
            <p:nvPr/>
          </p:nvSpPr>
          <p:spPr bwMode="auto">
            <a:xfrm>
              <a:off x="1538022" y="1303461"/>
              <a:ext cx="5858390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vi-VN" sz="1500">
                  <a:solidFill>
                    <a:schemeClr val="bg1"/>
                  </a:solidFill>
                  <a:latin typeface="+mj-lt"/>
                </a:rPr>
                <a:t>Nắm vững về Java và hệ quản trị cơ sở dữ liệu MySQL</a:t>
              </a:r>
              <a:endParaRPr lang="en-US" sz="1500">
                <a:latin typeface="+mj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538022" y="2012930"/>
            <a:ext cx="6615378" cy="741760"/>
            <a:chOff x="1538022" y="2012930"/>
            <a:chExt cx="6615378" cy="741760"/>
          </a:xfrm>
        </p:grpSpPr>
        <p:sp>
          <p:nvSpPr>
            <p:cNvPr id="38" name="Round Same Side Corner Rectangle 37"/>
            <p:cNvSpPr/>
            <p:nvPr/>
          </p:nvSpPr>
          <p:spPr>
            <a:xfrm rot="16200000">
              <a:off x="4100644" y="-544398"/>
              <a:ext cx="741759" cy="585641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2"/>
                </a:gs>
                <a:gs pos="99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39" name="Round Same Side Corner Rectangle 38"/>
            <p:cNvSpPr/>
            <p:nvPr/>
          </p:nvSpPr>
          <p:spPr>
            <a:xfrm rot="5400000" flipH="1">
              <a:off x="7405687" y="2006977"/>
              <a:ext cx="741759" cy="753666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5" name="TextBox 33"/>
            <p:cNvSpPr txBox="1">
              <a:spLocks noChangeArrowheads="1"/>
            </p:cNvSpPr>
            <p:nvPr/>
          </p:nvSpPr>
          <p:spPr bwMode="auto">
            <a:xfrm>
              <a:off x="7531496" y="2106216"/>
              <a:ext cx="4187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Comic Sans MS" pitchFamily="66" charset="0"/>
                </a:rPr>
                <a:t>2</a:t>
              </a:r>
            </a:p>
          </p:txBody>
        </p:sp>
        <p:sp>
          <p:nvSpPr>
            <p:cNvPr id="49" name="Rectangle 37"/>
            <p:cNvSpPr>
              <a:spLocks noChangeArrowheads="1"/>
            </p:cNvSpPr>
            <p:nvPr/>
          </p:nvSpPr>
          <p:spPr bwMode="auto">
            <a:xfrm>
              <a:off x="1538022" y="2094089"/>
              <a:ext cx="5858390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Biết cách sử dụng Spring MVC Framework, Hibernate và Maven để xây dựng và thiết kế website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541335" y="2929713"/>
            <a:ext cx="6612064" cy="740569"/>
            <a:chOff x="1541335" y="2929713"/>
            <a:chExt cx="6612064" cy="740569"/>
          </a:xfrm>
        </p:grpSpPr>
        <p:sp>
          <p:nvSpPr>
            <p:cNvPr id="40" name="Round Same Side Corner Rectangle 39"/>
            <p:cNvSpPr/>
            <p:nvPr/>
          </p:nvSpPr>
          <p:spPr>
            <a:xfrm rot="16200000">
              <a:off x="4101239" y="371789"/>
              <a:ext cx="740569" cy="585641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tx2"/>
                </a:gs>
                <a:gs pos="99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1" name="Round Same Side Corner Rectangle 40"/>
            <p:cNvSpPr/>
            <p:nvPr/>
          </p:nvSpPr>
          <p:spPr>
            <a:xfrm rot="5400000" flipH="1">
              <a:off x="7406281" y="2923165"/>
              <a:ext cx="740569" cy="753666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6" name="TextBox 34"/>
            <p:cNvSpPr txBox="1">
              <a:spLocks noChangeArrowheads="1"/>
            </p:cNvSpPr>
            <p:nvPr/>
          </p:nvSpPr>
          <p:spPr bwMode="auto">
            <a:xfrm>
              <a:off x="7531495" y="3022999"/>
              <a:ext cx="4187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Comic Sans MS" pitchFamily="66" charset="0"/>
                </a:rPr>
                <a:t>3</a:t>
              </a:r>
            </a:p>
          </p:txBody>
        </p:sp>
        <p:sp>
          <p:nvSpPr>
            <p:cNvPr id="50" name="Rectangle 38"/>
            <p:cNvSpPr>
              <a:spLocks noChangeArrowheads="1"/>
            </p:cNvSpPr>
            <p:nvPr/>
          </p:nvSpPr>
          <p:spPr bwMode="auto">
            <a:xfrm>
              <a:off x="1541335" y="3138413"/>
              <a:ext cx="5858395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Đáp ứng được hầu hết các yêu cầu về chức năng đã đề ra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1543307" y="3819106"/>
            <a:ext cx="6610091" cy="741402"/>
            <a:chOff x="1543307" y="3819106"/>
            <a:chExt cx="6610091" cy="741402"/>
          </a:xfrm>
        </p:grpSpPr>
        <p:sp>
          <p:nvSpPr>
            <p:cNvPr id="42" name="Round Same Side Corner Rectangle 41"/>
            <p:cNvSpPr/>
            <p:nvPr/>
          </p:nvSpPr>
          <p:spPr>
            <a:xfrm rot="16200000">
              <a:off x="4101240" y="1261183"/>
              <a:ext cx="740569" cy="5856416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3" name="Round Same Side Corner Rectangle 42"/>
            <p:cNvSpPr/>
            <p:nvPr/>
          </p:nvSpPr>
          <p:spPr>
            <a:xfrm rot="5400000" flipH="1">
              <a:off x="7406280" y="3813391"/>
              <a:ext cx="740569" cy="753666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47" name="TextBox 35"/>
            <p:cNvSpPr txBox="1">
              <a:spLocks noChangeArrowheads="1"/>
            </p:cNvSpPr>
            <p:nvPr/>
          </p:nvSpPr>
          <p:spPr bwMode="auto">
            <a:xfrm>
              <a:off x="7531494" y="3913225"/>
              <a:ext cx="418704" cy="5539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en-US" sz="3000" b="1">
                  <a:solidFill>
                    <a:schemeClr val="bg1"/>
                  </a:solidFill>
                  <a:latin typeface="Comic Sans MS" pitchFamily="66" charset="0"/>
                </a:rPr>
                <a:t>4</a:t>
              </a:r>
            </a:p>
          </p:txBody>
        </p:sp>
        <p:sp>
          <p:nvSpPr>
            <p:cNvPr id="51" name="Rectangle 39"/>
            <p:cNvSpPr>
              <a:spLocks noChangeArrowheads="1"/>
            </p:cNvSpPr>
            <p:nvPr/>
          </p:nvSpPr>
          <p:spPr bwMode="auto">
            <a:xfrm>
              <a:off x="1543307" y="4027808"/>
              <a:ext cx="5856418" cy="3231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Giao </a:t>
              </a:r>
              <a:r>
                <a:rPr lang="vi-VN" sz="150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diện</a:t>
              </a:r>
              <a:r>
                <a:rPr lang="en-US" sz="150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500" err="1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khá</a:t>
              </a:r>
              <a:r>
                <a:rPr lang="en-US" sz="150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500" err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thân</a:t>
              </a:r>
              <a:r>
                <a:rPr lang="en-US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500" err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thiện</a:t>
              </a:r>
              <a:r>
                <a:rPr lang="en-US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,</a:t>
              </a: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thích ứng với nhiều thiết bị khác</a:t>
              </a:r>
              <a:r>
                <a:rPr lang="en-US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1500" err="1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nhau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756780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30</a:t>
            </a:r>
            <a:endParaRPr lang="en-US"/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z="2400" smtClean="0">
                <a:solidFill>
                  <a:srgbClr val="C20483"/>
                </a:solidFill>
                <a:latin typeface="Times New Roman"/>
              </a:rPr>
              <a:t>KẾT QUẢ ĐẠT ĐƯỢC &amp; HƯỚNG PHÁT TRIỂN (TT)</a:t>
            </a:r>
            <a:endParaRPr lang="en-US" sz="2400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2" name="Group 1"/>
          <p:cNvGrpSpPr/>
          <p:nvPr/>
        </p:nvGrpSpPr>
        <p:grpSpPr>
          <a:xfrm>
            <a:off x="2812256" y="1083830"/>
            <a:ext cx="1881188" cy="1879997"/>
            <a:chOff x="2812256" y="1083830"/>
            <a:chExt cx="1881188" cy="1879997"/>
          </a:xfrm>
        </p:grpSpPr>
        <p:sp>
          <p:nvSpPr>
            <p:cNvPr id="59" name="Oval 10"/>
            <p:cNvSpPr>
              <a:spLocks noChangeArrowheads="1"/>
            </p:cNvSpPr>
            <p:nvPr/>
          </p:nvSpPr>
          <p:spPr bwMode="auto">
            <a:xfrm>
              <a:off x="2812256" y="1083830"/>
              <a:ext cx="1881188" cy="1879997"/>
            </a:xfrm>
            <a:prstGeom prst="ellipse">
              <a:avLst/>
            </a:prstGeom>
            <a:solidFill>
              <a:schemeClr val="accent3">
                <a:alpha val="8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63" name="Rectangle 17"/>
            <p:cNvSpPr>
              <a:spLocks noChangeArrowheads="1"/>
            </p:cNvSpPr>
            <p:nvPr/>
          </p:nvSpPr>
          <p:spPr bwMode="auto">
            <a:xfrm>
              <a:off x="3059183" y="1681776"/>
              <a:ext cx="1308254" cy="6924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1500" b="1">
                  <a:solidFill>
                    <a:srgbClr val="F1F0F0"/>
                  </a:solidFill>
                  <a:latin typeface="+mj-lt"/>
                </a:rPr>
                <a:t>Cho </a:t>
              </a:r>
              <a:r>
                <a:rPr lang="en-US" altLang="en-US" sz="1500" b="1" err="1">
                  <a:solidFill>
                    <a:srgbClr val="F1F0F0"/>
                  </a:solidFill>
                  <a:latin typeface="+mj-lt"/>
                </a:rPr>
                <a:t>phép</a:t>
              </a:r>
              <a:r>
                <a:rPr lang="en-US" altLang="en-US" sz="1500" b="1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>
                  <a:solidFill>
                    <a:srgbClr val="F1F0F0"/>
                  </a:solidFill>
                  <a:latin typeface="+mj-lt"/>
                </a:rPr>
                <a:t>tùy</a:t>
              </a:r>
              <a:r>
                <a:rPr lang="en-US" altLang="en-US" sz="1500" b="1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>
                  <a:solidFill>
                    <a:srgbClr val="F1F0F0"/>
                  </a:solidFill>
                  <a:latin typeface="+mj-lt"/>
                </a:rPr>
                <a:t>biến</a:t>
              </a:r>
              <a:r>
                <a:rPr lang="en-US" altLang="en-US" sz="1500" b="1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>
                  <a:solidFill>
                    <a:srgbClr val="F1F0F0"/>
                  </a:solidFill>
                  <a:latin typeface="+mj-lt"/>
                </a:rPr>
                <a:t>giao</a:t>
              </a:r>
              <a:r>
                <a:rPr lang="en-US" altLang="en-US" sz="1500" b="1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diện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website</a:t>
              </a:r>
              <a:endParaRPr lang="en-US" altLang="en-US" sz="1500" b="1">
                <a:solidFill>
                  <a:srgbClr val="F1F0F0"/>
                </a:solidFill>
                <a:latin typeface="+mj-lt"/>
              </a:endParaRPr>
            </a:p>
          </p:txBody>
        </p:sp>
        <p:sp>
          <p:nvSpPr>
            <p:cNvPr id="64" name="Line 18"/>
            <p:cNvSpPr>
              <a:spLocks noChangeShapeType="1"/>
            </p:cNvSpPr>
            <p:nvPr/>
          </p:nvSpPr>
          <p:spPr bwMode="auto">
            <a:xfrm>
              <a:off x="3159919" y="1632708"/>
              <a:ext cx="1185863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65" name="Line 19"/>
            <p:cNvSpPr>
              <a:spLocks noChangeShapeType="1"/>
            </p:cNvSpPr>
            <p:nvPr/>
          </p:nvSpPr>
          <p:spPr bwMode="auto">
            <a:xfrm>
              <a:off x="3159919" y="2416139"/>
              <a:ext cx="1185863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446985" y="1083830"/>
            <a:ext cx="1883569" cy="1879997"/>
            <a:chOff x="4446985" y="1083830"/>
            <a:chExt cx="1883569" cy="1879997"/>
          </a:xfrm>
        </p:grpSpPr>
        <p:sp>
          <p:nvSpPr>
            <p:cNvPr id="60" name="Oval 12"/>
            <p:cNvSpPr>
              <a:spLocks noChangeArrowheads="1"/>
            </p:cNvSpPr>
            <p:nvPr/>
          </p:nvSpPr>
          <p:spPr bwMode="auto">
            <a:xfrm>
              <a:off x="4446985" y="1083830"/>
              <a:ext cx="1883569" cy="1879997"/>
            </a:xfrm>
            <a:prstGeom prst="ellipse">
              <a:avLst/>
            </a:prstGeom>
            <a:solidFill>
              <a:schemeClr val="accent4">
                <a:alpha val="8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69" name="Line 23"/>
            <p:cNvSpPr>
              <a:spLocks noChangeShapeType="1"/>
            </p:cNvSpPr>
            <p:nvPr/>
          </p:nvSpPr>
          <p:spPr bwMode="auto">
            <a:xfrm>
              <a:off x="4794648" y="1632708"/>
              <a:ext cx="1188244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0" name="Line 24"/>
            <p:cNvSpPr>
              <a:spLocks noChangeShapeType="1"/>
            </p:cNvSpPr>
            <p:nvPr/>
          </p:nvSpPr>
          <p:spPr bwMode="auto">
            <a:xfrm>
              <a:off x="4794648" y="2416139"/>
              <a:ext cx="1188244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1" name="Rectangle 25"/>
            <p:cNvSpPr>
              <a:spLocks noChangeArrowheads="1"/>
            </p:cNvSpPr>
            <p:nvPr/>
          </p:nvSpPr>
          <p:spPr bwMode="auto">
            <a:xfrm>
              <a:off x="4693444" y="1793592"/>
              <a:ext cx="1460224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 anchor="ctr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Cho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phép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lựa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chọn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ngôn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ngữ</a:t>
              </a:r>
              <a:endParaRPr lang="en-US" altLang="en-US" sz="1500" b="1">
                <a:latin typeface="+mj-lt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12256" y="2772136"/>
            <a:ext cx="1881188" cy="1881188"/>
            <a:chOff x="2812256" y="2772136"/>
            <a:chExt cx="1881188" cy="1881188"/>
          </a:xfrm>
        </p:grpSpPr>
        <p:sp>
          <p:nvSpPr>
            <p:cNvPr id="61" name="Oval 14"/>
            <p:cNvSpPr>
              <a:spLocks noChangeArrowheads="1"/>
            </p:cNvSpPr>
            <p:nvPr/>
          </p:nvSpPr>
          <p:spPr bwMode="auto">
            <a:xfrm>
              <a:off x="2812256" y="2772136"/>
              <a:ext cx="1881188" cy="1881188"/>
            </a:xfrm>
            <a:prstGeom prst="ellipse">
              <a:avLst/>
            </a:prstGeom>
            <a:solidFill>
              <a:schemeClr val="accent1">
                <a:alpha val="8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2" name="Line 32"/>
            <p:cNvSpPr>
              <a:spLocks noChangeShapeType="1"/>
            </p:cNvSpPr>
            <p:nvPr/>
          </p:nvSpPr>
          <p:spPr bwMode="auto">
            <a:xfrm>
              <a:off x="3159919" y="3319824"/>
              <a:ext cx="1185863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3" name="Line 33"/>
            <p:cNvSpPr>
              <a:spLocks noChangeShapeType="1"/>
            </p:cNvSpPr>
            <p:nvPr/>
          </p:nvSpPr>
          <p:spPr bwMode="auto">
            <a:xfrm>
              <a:off x="3159919" y="4103255"/>
              <a:ext cx="1185863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4" name="Rectangle 25"/>
            <p:cNvSpPr>
              <a:spLocks noChangeArrowheads="1"/>
            </p:cNvSpPr>
            <p:nvPr/>
          </p:nvSpPr>
          <p:spPr bwMode="auto">
            <a:xfrm>
              <a:off x="3019425" y="3480706"/>
              <a:ext cx="1466850" cy="461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Cơ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chế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sao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lưu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,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phục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hồi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dữ</a:t>
              </a:r>
              <a:r>
                <a:rPr lang="en-US" altLang="en-US" sz="15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500" b="1" err="1" smtClean="0">
                  <a:solidFill>
                    <a:srgbClr val="F1F0F0"/>
                  </a:solidFill>
                  <a:latin typeface="+mj-lt"/>
                </a:rPr>
                <a:t>liệu</a:t>
              </a:r>
              <a:endParaRPr lang="en-US" altLang="en-US" sz="1500" b="1">
                <a:latin typeface="+mj-lt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46985" y="2772136"/>
            <a:ext cx="1883569" cy="1881188"/>
            <a:chOff x="4446985" y="2772136"/>
            <a:chExt cx="1883569" cy="1881188"/>
          </a:xfrm>
        </p:grpSpPr>
        <p:sp>
          <p:nvSpPr>
            <p:cNvPr id="62" name="Oval 16"/>
            <p:cNvSpPr>
              <a:spLocks noChangeArrowheads="1"/>
            </p:cNvSpPr>
            <p:nvPr/>
          </p:nvSpPr>
          <p:spPr bwMode="auto">
            <a:xfrm>
              <a:off x="4446985" y="2772136"/>
              <a:ext cx="1883569" cy="1881188"/>
            </a:xfrm>
            <a:prstGeom prst="ellipse">
              <a:avLst/>
            </a:prstGeom>
            <a:solidFill>
              <a:schemeClr val="accent2">
                <a:alpha val="85000"/>
              </a:schemeClr>
            </a:solidFill>
            <a:ln w="6350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67" name="Line 21"/>
            <p:cNvSpPr>
              <a:spLocks noChangeShapeType="1"/>
            </p:cNvSpPr>
            <p:nvPr/>
          </p:nvSpPr>
          <p:spPr bwMode="auto">
            <a:xfrm>
              <a:off x="4794648" y="3319824"/>
              <a:ext cx="1188244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68" name="Line 22"/>
            <p:cNvSpPr>
              <a:spLocks noChangeShapeType="1"/>
            </p:cNvSpPr>
            <p:nvPr/>
          </p:nvSpPr>
          <p:spPr bwMode="auto">
            <a:xfrm>
              <a:off x="4794648" y="4103255"/>
              <a:ext cx="1188244" cy="0"/>
            </a:xfrm>
            <a:prstGeom prst="line">
              <a:avLst/>
            </a:prstGeom>
            <a:noFill/>
            <a:ln w="6350" cap="rnd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latin typeface="+mj-lt"/>
              </a:endParaRPr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4686818" y="3496096"/>
              <a:ext cx="146685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 anchor="ctr"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1400" b="1" err="1" smtClean="0">
                  <a:solidFill>
                    <a:srgbClr val="F1F0F0"/>
                  </a:solidFill>
                  <a:latin typeface="+mj-lt"/>
                </a:rPr>
                <a:t>Liên</a:t>
              </a:r>
              <a:r>
                <a:rPr lang="en-US" altLang="en-US" sz="14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400" b="1" err="1" smtClean="0">
                  <a:solidFill>
                    <a:srgbClr val="F1F0F0"/>
                  </a:solidFill>
                  <a:latin typeface="+mj-lt"/>
                </a:rPr>
                <a:t>kết</a:t>
              </a:r>
              <a:r>
                <a:rPr lang="en-US" altLang="en-US" sz="14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400" b="1" err="1" smtClean="0">
                  <a:solidFill>
                    <a:srgbClr val="F1F0F0"/>
                  </a:solidFill>
                  <a:latin typeface="+mj-lt"/>
                </a:rPr>
                <a:t>tài</a:t>
              </a:r>
              <a:r>
                <a:rPr lang="en-US" altLang="en-US" sz="1400" b="1" smtClean="0">
                  <a:solidFill>
                    <a:srgbClr val="F1F0F0"/>
                  </a:solidFill>
                  <a:latin typeface="+mj-lt"/>
                </a:rPr>
                <a:t> </a:t>
              </a:r>
              <a:r>
                <a:rPr lang="en-US" altLang="en-US" sz="1400" b="1" err="1" smtClean="0">
                  <a:solidFill>
                    <a:srgbClr val="F1F0F0"/>
                  </a:solidFill>
                  <a:latin typeface="+mj-lt"/>
                </a:rPr>
                <a:t>khoản</a:t>
              </a:r>
              <a:r>
                <a:rPr lang="en-US" altLang="en-US" sz="1400" b="1" smtClean="0">
                  <a:solidFill>
                    <a:srgbClr val="F1F0F0"/>
                  </a:solidFill>
                  <a:latin typeface="+mj-lt"/>
                </a:rPr>
                <a:t> Facebook, Google+ </a:t>
              </a:r>
              <a:endParaRPr lang="en-US" altLang="en-US" sz="1400" b="1">
                <a:latin typeface="+mj-l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184338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honeycomb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2</a:t>
            </a:r>
          </a:p>
        </p:txBody>
      </p:sp>
      <p:cxnSp>
        <p:nvCxnSpPr>
          <p:cNvPr id="13" name="Straight Connector 12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16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DEMO CHƯƠNG TRÌNH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grpSp>
        <p:nvGrpSpPr>
          <p:cNvPr id="103" name="Group 102"/>
          <p:cNvGrpSpPr/>
          <p:nvPr/>
        </p:nvGrpSpPr>
        <p:grpSpPr>
          <a:xfrm>
            <a:off x="2121540" y="1070940"/>
            <a:ext cx="2116931" cy="1071563"/>
            <a:chOff x="2121540" y="1070940"/>
            <a:chExt cx="2116931" cy="1071563"/>
          </a:xfrm>
        </p:grpSpPr>
        <p:grpSp>
          <p:nvGrpSpPr>
            <p:cNvPr id="101" name="Group 100"/>
            <p:cNvGrpSpPr/>
            <p:nvPr/>
          </p:nvGrpSpPr>
          <p:grpSpPr>
            <a:xfrm>
              <a:off x="2121540" y="1070940"/>
              <a:ext cx="2116931" cy="1071563"/>
              <a:chOff x="2121540" y="1070940"/>
              <a:chExt cx="2116931" cy="1071563"/>
            </a:xfrm>
          </p:grpSpPr>
          <p:grpSp>
            <p:nvGrpSpPr>
              <p:cNvPr id="19" name="Group 13"/>
              <p:cNvGrpSpPr>
                <a:grpSpLocks/>
              </p:cNvGrpSpPr>
              <p:nvPr/>
            </p:nvGrpSpPr>
            <p:grpSpPr bwMode="auto">
              <a:xfrm>
                <a:off x="2121540" y="1070940"/>
                <a:ext cx="2116931" cy="1071563"/>
                <a:chOff x="1292225" y="1295400"/>
                <a:chExt cx="2822575" cy="1498600"/>
              </a:xfrm>
            </p:grpSpPr>
            <p:sp>
              <p:nvSpPr>
                <p:cNvPr id="20" name="Rectangle 19"/>
                <p:cNvSpPr/>
                <p:nvPr/>
              </p:nvSpPr>
              <p:spPr>
                <a:xfrm>
                  <a:off x="1292225" y="1295400"/>
                  <a:ext cx="2822575" cy="1498600"/>
                </a:xfrm>
                <a:prstGeom prst="rect">
                  <a:avLst/>
                </a:prstGeom>
                <a:solidFill>
                  <a:schemeClr val="bg1"/>
                </a:solidFill>
                <a:ln w="3175"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sp>
              <p:nvSpPr>
                <p:cNvPr id="21" name="Rectangle 20"/>
                <p:cNvSpPr/>
                <p:nvPr/>
              </p:nvSpPr>
              <p:spPr>
                <a:xfrm>
                  <a:off x="1292225" y="1295400"/>
                  <a:ext cx="2822575" cy="381000"/>
                </a:xfrm>
                <a:prstGeom prst="rect">
                  <a:avLst/>
                </a:prstGeom>
                <a:solidFill>
                  <a:srgbClr val="E66C7D"/>
                </a:solidFill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en-US" sz="1350"/>
                </a:p>
              </p:txBody>
            </p:sp>
            <p:cxnSp>
              <p:nvCxnSpPr>
                <p:cNvPr id="22" name="Straight Connector 21"/>
                <p:cNvCxnSpPr/>
                <p:nvPr/>
              </p:nvCxnSpPr>
              <p:spPr>
                <a:xfrm>
                  <a:off x="1292225" y="1739900"/>
                  <a:ext cx="2822575" cy="0"/>
                </a:xfrm>
                <a:prstGeom prst="line">
                  <a:avLst/>
                </a:prstGeom>
                <a:ln w="12700">
                  <a:solidFill>
                    <a:srgbClr val="E66C7D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3" name="Freeform 42"/>
              <p:cNvSpPr/>
              <p:nvPr/>
            </p:nvSpPr>
            <p:spPr>
              <a:xfrm>
                <a:off x="2303860" y="1571003"/>
                <a:ext cx="331675" cy="278503"/>
              </a:xfrm>
              <a:custGeom>
                <a:avLst/>
                <a:gdLst>
                  <a:gd name="connsiteX0" fmla="*/ 169069 w 397669"/>
                  <a:gd name="connsiteY0" fmla="*/ 176212 h 280987"/>
                  <a:gd name="connsiteX1" fmla="*/ 73819 w 397669"/>
                  <a:gd name="connsiteY1" fmla="*/ 97631 h 280987"/>
                  <a:gd name="connsiteX2" fmla="*/ 0 w 397669"/>
                  <a:gd name="connsiteY2" fmla="*/ 169068 h 280987"/>
                  <a:gd name="connsiteX3" fmla="*/ 126206 w 397669"/>
                  <a:gd name="connsiteY3" fmla="*/ 280987 h 280987"/>
                  <a:gd name="connsiteX4" fmla="*/ 219075 w 397669"/>
                  <a:gd name="connsiteY4" fmla="*/ 273843 h 280987"/>
                  <a:gd name="connsiteX5" fmla="*/ 397669 w 397669"/>
                  <a:gd name="connsiteY5" fmla="*/ 35718 h 280987"/>
                  <a:gd name="connsiteX6" fmla="*/ 376237 w 397669"/>
                  <a:gd name="connsiteY6" fmla="*/ 0 h 280987"/>
                  <a:gd name="connsiteX7" fmla="*/ 169069 w 397669"/>
                  <a:gd name="connsiteY7" fmla="*/ 176212 h 280987"/>
                  <a:gd name="connsiteX0" fmla="*/ 169069 w 397669"/>
                  <a:gd name="connsiteY0" fmla="*/ 176212 h 289079"/>
                  <a:gd name="connsiteX1" fmla="*/ 73819 w 397669"/>
                  <a:gd name="connsiteY1" fmla="*/ 97631 h 289079"/>
                  <a:gd name="connsiteX2" fmla="*/ 0 w 397669"/>
                  <a:gd name="connsiteY2" fmla="*/ 169068 h 289079"/>
                  <a:gd name="connsiteX3" fmla="*/ 126206 w 397669"/>
                  <a:gd name="connsiteY3" fmla="*/ 280987 h 289079"/>
                  <a:gd name="connsiteX4" fmla="*/ 219075 w 397669"/>
                  <a:gd name="connsiteY4" fmla="*/ 273843 h 289079"/>
                  <a:gd name="connsiteX5" fmla="*/ 397669 w 397669"/>
                  <a:gd name="connsiteY5" fmla="*/ 35718 h 289079"/>
                  <a:gd name="connsiteX6" fmla="*/ 376237 w 397669"/>
                  <a:gd name="connsiteY6" fmla="*/ 0 h 289079"/>
                  <a:gd name="connsiteX7" fmla="*/ 169069 w 397669"/>
                  <a:gd name="connsiteY7" fmla="*/ 176212 h 289079"/>
                  <a:gd name="connsiteX0" fmla="*/ 169069 w 397669"/>
                  <a:gd name="connsiteY0" fmla="*/ 176212 h 297100"/>
                  <a:gd name="connsiteX1" fmla="*/ 73819 w 397669"/>
                  <a:gd name="connsiteY1" fmla="*/ 97631 h 297100"/>
                  <a:gd name="connsiteX2" fmla="*/ 0 w 397669"/>
                  <a:gd name="connsiteY2" fmla="*/ 169068 h 297100"/>
                  <a:gd name="connsiteX3" fmla="*/ 126206 w 397669"/>
                  <a:gd name="connsiteY3" fmla="*/ 280987 h 297100"/>
                  <a:gd name="connsiteX4" fmla="*/ 219075 w 397669"/>
                  <a:gd name="connsiteY4" fmla="*/ 273843 h 297100"/>
                  <a:gd name="connsiteX5" fmla="*/ 397669 w 397669"/>
                  <a:gd name="connsiteY5" fmla="*/ 35718 h 297100"/>
                  <a:gd name="connsiteX6" fmla="*/ 376237 w 397669"/>
                  <a:gd name="connsiteY6" fmla="*/ 0 h 297100"/>
                  <a:gd name="connsiteX7" fmla="*/ 169069 w 397669"/>
                  <a:gd name="connsiteY7" fmla="*/ 176212 h 297100"/>
                  <a:gd name="connsiteX0" fmla="*/ 177436 w 406036"/>
                  <a:gd name="connsiteY0" fmla="*/ 176212 h 297100"/>
                  <a:gd name="connsiteX1" fmla="*/ 82186 w 406036"/>
                  <a:gd name="connsiteY1" fmla="*/ 97631 h 297100"/>
                  <a:gd name="connsiteX2" fmla="*/ 8367 w 406036"/>
                  <a:gd name="connsiteY2" fmla="*/ 169068 h 297100"/>
                  <a:gd name="connsiteX3" fmla="*/ 134573 w 406036"/>
                  <a:gd name="connsiteY3" fmla="*/ 280987 h 297100"/>
                  <a:gd name="connsiteX4" fmla="*/ 227442 w 406036"/>
                  <a:gd name="connsiteY4" fmla="*/ 273843 h 297100"/>
                  <a:gd name="connsiteX5" fmla="*/ 406036 w 406036"/>
                  <a:gd name="connsiteY5" fmla="*/ 35718 h 297100"/>
                  <a:gd name="connsiteX6" fmla="*/ 384604 w 406036"/>
                  <a:gd name="connsiteY6" fmla="*/ 0 h 297100"/>
                  <a:gd name="connsiteX7" fmla="*/ 177436 w 406036"/>
                  <a:gd name="connsiteY7" fmla="*/ 176212 h 297100"/>
                  <a:gd name="connsiteX0" fmla="*/ 179971 w 408571"/>
                  <a:gd name="connsiteY0" fmla="*/ 176212 h 297100"/>
                  <a:gd name="connsiteX1" fmla="*/ 84721 w 408571"/>
                  <a:gd name="connsiteY1" fmla="*/ 97631 h 297100"/>
                  <a:gd name="connsiteX2" fmla="*/ 10902 w 408571"/>
                  <a:gd name="connsiteY2" fmla="*/ 169068 h 297100"/>
                  <a:gd name="connsiteX3" fmla="*/ 137108 w 408571"/>
                  <a:gd name="connsiteY3" fmla="*/ 280987 h 297100"/>
                  <a:gd name="connsiteX4" fmla="*/ 229977 w 408571"/>
                  <a:gd name="connsiteY4" fmla="*/ 273843 h 297100"/>
                  <a:gd name="connsiteX5" fmla="*/ 408571 w 408571"/>
                  <a:gd name="connsiteY5" fmla="*/ 35718 h 297100"/>
                  <a:gd name="connsiteX6" fmla="*/ 387139 w 408571"/>
                  <a:gd name="connsiteY6" fmla="*/ 0 h 297100"/>
                  <a:gd name="connsiteX7" fmla="*/ 179971 w 408571"/>
                  <a:gd name="connsiteY7" fmla="*/ 176212 h 297100"/>
                  <a:gd name="connsiteX0" fmla="*/ 179971 w 408571"/>
                  <a:gd name="connsiteY0" fmla="*/ 176212 h 297100"/>
                  <a:gd name="connsiteX1" fmla="*/ 84721 w 408571"/>
                  <a:gd name="connsiteY1" fmla="*/ 97631 h 297100"/>
                  <a:gd name="connsiteX2" fmla="*/ 10902 w 408571"/>
                  <a:gd name="connsiteY2" fmla="*/ 169068 h 297100"/>
                  <a:gd name="connsiteX3" fmla="*/ 137108 w 408571"/>
                  <a:gd name="connsiteY3" fmla="*/ 280987 h 297100"/>
                  <a:gd name="connsiteX4" fmla="*/ 229977 w 408571"/>
                  <a:gd name="connsiteY4" fmla="*/ 273843 h 297100"/>
                  <a:gd name="connsiteX5" fmla="*/ 408571 w 408571"/>
                  <a:gd name="connsiteY5" fmla="*/ 35718 h 297100"/>
                  <a:gd name="connsiteX6" fmla="*/ 387139 w 408571"/>
                  <a:gd name="connsiteY6" fmla="*/ 0 h 297100"/>
                  <a:gd name="connsiteX7" fmla="*/ 179971 w 408571"/>
                  <a:gd name="connsiteY7" fmla="*/ 176212 h 297100"/>
                  <a:gd name="connsiteX0" fmla="*/ 179971 w 408571"/>
                  <a:gd name="connsiteY0" fmla="*/ 176212 h 297100"/>
                  <a:gd name="connsiteX1" fmla="*/ 84721 w 408571"/>
                  <a:gd name="connsiteY1" fmla="*/ 97631 h 297100"/>
                  <a:gd name="connsiteX2" fmla="*/ 10902 w 408571"/>
                  <a:gd name="connsiteY2" fmla="*/ 169068 h 297100"/>
                  <a:gd name="connsiteX3" fmla="*/ 137108 w 408571"/>
                  <a:gd name="connsiteY3" fmla="*/ 280987 h 297100"/>
                  <a:gd name="connsiteX4" fmla="*/ 229977 w 408571"/>
                  <a:gd name="connsiteY4" fmla="*/ 273843 h 297100"/>
                  <a:gd name="connsiteX5" fmla="*/ 408571 w 408571"/>
                  <a:gd name="connsiteY5" fmla="*/ 35718 h 297100"/>
                  <a:gd name="connsiteX6" fmla="*/ 387139 w 408571"/>
                  <a:gd name="connsiteY6" fmla="*/ 0 h 297100"/>
                  <a:gd name="connsiteX7" fmla="*/ 179971 w 408571"/>
                  <a:gd name="connsiteY7" fmla="*/ 176212 h 297100"/>
                  <a:gd name="connsiteX0" fmla="*/ 179971 w 408571"/>
                  <a:gd name="connsiteY0" fmla="*/ 176212 h 297100"/>
                  <a:gd name="connsiteX1" fmla="*/ 84721 w 408571"/>
                  <a:gd name="connsiteY1" fmla="*/ 97631 h 297100"/>
                  <a:gd name="connsiteX2" fmla="*/ 10902 w 408571"/>
                  <a:gd name="connsiteY2" fmla="*/ 169068 h 297100"/>
                  <a:gd name="connsiteX3" fmla="*/ 137108 w 408571"/>
                  <a:gd name="connsiteY3" fmla="*/ 280987 h 297100"/>
                  <a:gd name="connsiteX4" fmla="*/ 229977 w 408571"/>
                  <a:gd name="connsiteY4" fmla="*/ 273843 h 297100"/>
                  <a:gd name="connsiteX5" fmla="*/ 408571 w 408571"/>
                  <a:gd name="connsiteY5" fmla="*/ 35718 h 297100"/>
                  <a:gd name="connsiteX6" fmla="*/ 387139 w 408571"/>
                  <a:gd name="connsiteY6" fmla="*/ 0 h 297100"/>
                  <a:gd name="connsiteX7" fmla="*/ 179971 w 408571"/>
                  <a:gd name="connsiteY7" fmla="*/ 176212 h 297100"/>
                  <a:gd name="connsiteX0" fmla="*/ 179971 w 408571"/>
                  <a:gd name="connsiteY0" fmla="*/ 176212 h 297100"/>
                  <a:gd name="connsiteX1" fmla="*/ 84721 w 408571"/>
                  <a:gd name="connsiteY1" fmla="*/ 97631 h 297100"/>
                  <a:gd name="connsiteX2" fmla="*/ 10902 w 408571"/>
                  <a:gd name="connsiteY2" fmla="*/ 169068 h 297100"/>
                  <a:gd name="connsiteX3" fmla="*/ 137108 w 408571"/>
                  <a:gd name="connsiteY3" fmla="*/ 280987 h 297100"/>
                  <a:gd name="connsiteX4" fmla="*/ 229977 w 408571"/>
                  <a:gd name="connsiteY4" fmla="*/ 273843 h 297100"/>
                  <a:gd name="connsiteX5" fmla="*/ 408571 w 408571"/>
                  <a:gd name="connsiteY5" fmla="*/ 35718 h 297100"/>
                  <a:gd name="connsiteX6" fmla="*/ 387139 w 408571"/>
                  <a:gd name="connsiteY6" fmla="*/ 0 h 297100"/>
                  <a:gd name="connsiteX7" fmla="*/ 179971 w 408571"/>
                  <a:gd name="connsiteY7" fmla="*/ 176212 h 297100"/>
                  <a:gd name="connsiteX0" fmla="*/ 179971 w 425397"/>
                  <a:gd name="connsiteY0" fmla="*/ 176212 h 297100"/>
                  <a:gd name="connsiteX1" fmla="*/ 84721 w 425397"/>
                  <a:gd name="connsiteY1" fmla="*/ 97631 h 297100"/>
                  <a:gd name="connsiteX2" fmla="*/ 10902 w 425397"/>
                  <a:gd name="connsiteY2" fmla="*/ 169068 h 297100"/>
                  <a:gd name="connsiteX3" fmla="*/ 137108 w 425397"/>
                  <a:gd name="connsiteY3" fmla="*/ 280987 h 297100"/>
                  <a:gd name="connsiteX4" fmla="*/ 229977 w 425397"/>
                  <a:gd name="connsiteY4" fmla="*/ 273843 h 297100"/>
                  <a:gd name="connsiteX5" fmla="*/ 408571 w 425397"/>
                  <a:gd name="connsiteY5" fmla="*/ 35718 h 297100"/>
                  <a:gd name="connsiteX6" fmla="*/ 387139 w 425397"/>
                  <a:gd name="connsiteY6" fmla="*/ 0 h 297100"/>
                  <a:gd name="connsiteX7" fmla="*/ 179971 w 425397"/>
                  <a:gd name="connsiteY7" fmla="*/ 176212 h 297100"/>
                  <a:gd name="connsiteX0" fmla="*/ 179971 w 445220"/>
                  <a:gd name="connsiteY0" fmla="*/ 184370 h 305258"/>
                  <a:gd name="connsiteX1" fmla="*/ 84721 w 445220"/>
                  <a:gd name="connsiteY1" fmla="*/ 105789 h 305258"/>
                  <a:gd name="connsiteX2" fmla="*/ 10902 w 445220"/>
                  <a:gd name="connsiteY2" fmla="*/ 177226 h 305258"/>
                  <a:gd name="connsiteX3" fmla="*/ 137108 w 445220"/>
                  <a:gd name="connsiteY3" fmla="*/ 289145 h 305258"/>
                  <a:gd name="connsiteX4" fmla="*/ 229977 w 445220"/>
                  <a:gd name="connsiteY4" fmla="*/ 282001 h 305258"/>
                  <a:gd name="connsiteX5" fmla="*/ 408571 w 445220"/>
                  <a:gd name="connsiteY5" fmla="*/ 43876 h 305258"/>
                  <a:gd name="connsiteX6" fmla="*/ 387139 w 445220"/>
                  <a:gd name="connsiteY6" fmla="*/ 8158 h 305258"/>
                  <a:gd name="connsiteX7" fmla="*/ 179971 w 445220"/>
                  <a:gd name="connsiteY7" fmla="*/ 184370 h 3052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45220" h="305258">
                    <a:moveTo>
                      <a:pt x="179971" y="184370"/>
                    </a:moveTo>
                    <a:lnTo>
                      <a:pt x="84721" y="105789"/>
                    </a:lnTo>
                    <a:cubicBezTo>
                      <a:pt x="31540" y="79595"/>
                      <a:pt x="-24023" y="115314"/>
                      <a:pt x="10902" y="177226"/>
                    </a:cubicBezTo>
                    <a:lnTo>
                      <a:pt x="137108" y="289145"/>
                    </a:lnTo>
                    <a:cubicBezTo>
                      <a:pt x="170445" y="310576"/>
                      <a:pt x="199021" y="312957"/>
                      <a:pt x="229977" y="282001"/>
                    </a:cubicBezTo>
                    <a:cubicBezTo>
                      <a:pt x="277602" y="197863"/>
                      <a:pt x="322846" y="108963"/>
                      <a:pt x="408571" y="43876"/>
                    </a:cubicBezTo>
                    <a:cubicBezTo>
                      <a:pt x="453815" y="17683"/>
                      <a:pt x="468102" y="-15654"/>
                      <a:pt x="387139" y="8158"/>
                    </a:cubicBezTo>
                    <a:cubicBezTo>
                      <a:pt x="287127" y="35939"/>
                      <a:pt x="234739" y="125633"/>
                      <a:pt x="179971" y="184370"/>
                    </a:cubicBezTo>
                    <a:close/>
                  </a:path>
                </a:pathLst>
              </a:custGeom>
              <a:solidFill>
                <a:srgbClr val="E66C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2817855" y="1530075"/>
                <a:ext cx="1235034" cy="461665"/>
              </a:xfrm>
              <a:prstGeom prst="rect">
                <a:avLst/>
              </a:prstGeom>
            </p:spPr>
            <p:txBody>
              <a:bodyPr wrap="square" anchor="ctr">
                <a:spAutoFit/>
              </a:bodyPr>
              <a:lstStyle/>
              <a:p>
                <a:pPr>
                  <a:defRPr/>
                </a:pP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Đăng</a:t>
                </a:r>
                <a:r>
                  <a:rPr 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nhập</a:t>
                </a:r>
                <a:r>
                  <a:rPr 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đăng</a:t>
                </a:r>
                <a:r>
                  <a:rPr 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ký</a:t>
                </a:r>
                <a:r>
                  <a:rPr 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, </a:t>
                </a: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đặt</a:t>
                </a:r>
                <a:r>
                  <a:rPr lang="en-US" sz="120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 </a:t>
                </a:r>
                <a:r>
                  <a:rPr lang="en-US" sz="1200" err="1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itchFamily="34" charset="0"/>
                    <a:cs typeface="Arial" pitchFamily="34" charset="0"/>
                  </a:rPr>
                  <a:t>vé</a:t>
                </a:r>
                <a:endPara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55" name="Rectangle 69"/>
            <p:cNvSpPr>
              <a:spLocks noChangeArrowheads="1"/>
            </p:cNvSpPr>
            <p:nvPr/>
          </p:nvSpPr>
          <p:spPr bwMode="auto">
            <a:xfrm>
              <a:off x="2506267" y="1075316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01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4812506" y="1070940"/>
            <a:ext cx="2116931" cy="1071563"/>
            <a:chOff x="4812506" y="1070940"/>
            <a:chExt cx="2116931" cy="1071563"/>
          </a:xfrm>
        </p:grpSpPr>
        <p:grpSp>
          <p:nvGrpSpPr>
            <p:cNvPr id="66" name="Group 13"/>
            <p:cNvGrpSpPr>
              <a:grpSpLocks/>
            </p:cNvGrpSpPr>
            <p:nvPr/>
          </p:nvGrpSpPr>
          <p:grpSpPr bwMode="auto">
            <a:xfrm>
              <a:off x="4812506" y="1070940"/>
              <a:ext cx="2116931" cy="1071563"/>
              <a:chOff x="1292225" y="1295400"/>
              <a:chExt cx="2822575" cy="1498600"/>
            </a:xfrm>
          </p:grpSpPr>
          <p:sp>
            <p:nvSpPr>
              <p:cNvPr id="67" name="Rectangle 66"/>
              <p:cNvSpPr/>
              <p:nvPr/>
            </p:nvSpPr>
            <p:spPr>
              <a:xfrm>
                <a:off x="1292225" y="1295400"/>
                <a:ext cx="2822575" cy="14986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292225" y="1295400"/>
                <a:ext cx="2822575" cy="381000"/>
              </a:xfrm>
              <a:prstGeom prst="rect">
                <a:avLst/>
              </a:prstGeom>
              <a:solidFill>
                <a:srgbClr val="F0AD00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69" name="Straight Connector 68"/>
              <p:cNvCxnSpPr/>
              <p:nvPr/>
            </p:nvCxnSpPr>
            <p:spPr>
              <a:xfrm>
                <a:off x="1292225" y="1739900"/>
                <a:ext cx="2822575" cy="0"/>
              </a:xfrm>
              <a:prstGeom prst="line">
                <a:avLst/>
              </a:prstGeom>
              <a:ln w="12700">
                <a:solidFill>
                  <a:srgbClr val="F0AD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Freeform 69"/>
            <p:cNvSpPr/>
            <p:nvPr/>
          </p:nvSpPr>
          <p:spPr>
            <a:xfrm>
              <a:off x="4994826" y="1571003"/>
              <a:ext cx="331675" cy="278503"/>
            </a:xfrm>
            <a:custGeom>
              <a:avLst/>
              <a:gdLst>
                <a:gd name="connsiteX0" fmla="*/ 169069 w 397669"/>
                <a:gd name="connsiteY0" fmla="*/ 176212 h 280987"/>
                <a:gd name="connsiteX1" fmla="*/ 73819 w 397669"/>
                <a:gd name="connsiteY1" fmla="*/ 97631 h 280987"/>
                <a:gd name="connsiteX2" fmla="*/ 0 w 397669"/>
                <a:gd name="connsiteY2" fmla="*/ 169068 h 280987"/>
                <a:gd name="connsiteX3" fmla="*/ 126206 w 397669"/>
                <a:gd name="connsiteY3" fmla="*/ 280987 h 280987"/>
                <a:gd name="connsiteX4" fmla="*/ 219075 w 397669"/>
                <a:gd name="connsiteY4" fmla="*/ 273843 h 280987"/>
                <a:gd name="connsiteX5" fmla="*/ 397669 w 397669"/>
                <a:gd name="connsiteY5" fmla="*/ 35718 h 280987"/>
                <a:gd name="connsiteX6" fmla="*/ 376237 w 397669"/>
                <a:gd name="connsiteY6" fmla="*/ 0 h 280987"/>
                <a:gd name="connsiteX7" fmla="*/ 169069 w 397669"/>
                <a:gd name="connsiteY7" fmla="*/ 176212 h 280987"/>
                <a:gd name="connsiteX0" fmla="*/ 169069 w 397669"/>
                <a:gd name="connsiteY0" fmla="*/ 176212 h 289079"/>
                <a:gd name="connsiteX1" fmla="*/ 73819 w 397669"/>
                <a:gd name="connsiteY1" fmla="*/ 97631 h 289079"/>
                <a:gd name="connsiteX2" fmla="*/ 0 w 397669"/>
                <a:gd name="connsiteY2" fmla="*/ 169068 h 289079"/>
                <a:gd name="connsiteX3" fmla="*/ 126206 w 397669"/>
                <a:gd name="connsiteY3" fmla="*/ 280987 h 289079"/>
                <a:gd name="connsiteX4" fmla="*/ 219075 w 397669"/>
                <a:gd name="connsiteY4" fmla="*/ 273843 h 289079"/>
                <a:gd name="connsiteX5" fmla="*/ 397669 w 397669"/>
                <a:gd name="connsiteY5" fmla="*/ 35718 h 289079"/>
                <a:gd name="connsiteX6" fmla="*/ 376237 w 397669"/>
                <a:gd name="connsiteY6" fmla="*/ 0 h 289079"/>
                <a:gd name="connsiteX7" fmla="*/ 169069 w 397669"/>
                <a:gd name="connsiteY7" fmla="*/ 176212 h 289079"/>
                <a:gd name="connsiteX0" fmla="*/ 169069 w 397669"/>
                <a:gd name="connsiteY0" fmla="*/ 176212 h 297100"/>
                <a:gd name="connsiteX1" fmla="*/ 73819 w 397669"/>
                <a:gd name="connsiteY1" fmla="*/ 97631 h 297100"/>
                <a:gd name="connsiteX2" fmla="*/ 0 w 397669"/>
                <a:gd name="connsiteY2" fmla="*/ 169068 h 297100"/>
                <a:gd name="connsiteX3" fmla="*/ 126206 w 397669"/>
                <a:gd name="connsiteY3" fmla="*/ 280987 h 297100"/>
                <a:gd name="connsiteX4" fmla="*/ 219075 w 397669"/>
                <a:gd name="connsiteY4" fmla="*/ 273843 h 297100"/>
                <a:gd name="connsiteX5" fmla="*/ 397669 w 397669"/>
                <a:gd name="connsiteY5" fmla="*/ 35718 h 297100"/>
                <a:gd name="connsiteX6" fmla="*/ 376237 w 397669"/>
                <a:gd name="connsiteY6" fmla="*/ 0 h 297100"/>
                <a:gd name="connsiteX7" fmla="*/ 169069 w 397669"/>
                <a:gd name="connsiteY7" fmla="*/ 176212 h 297100"/>
                <a:gd name="connsiteX0" fmla="*/ 177436 w 406036"/>
                <a:gd name="connsiteY0" fmla="*/ 176212 h 297100"/>
                <a:gd name="connsiteX1" fmla="*/ 82186 w 406036"/>
                <a:gd name="connsiteY1" fmla="*/ 97631 h 297100"/>
                <a:gd name="connsiteX2" fmla="*/ 8367 w 406036"/>
                <a:gd name="connsiteY2" fmla="*/ 169068 h 297100"/>
                <a:gd name="connsiteX3" fmla="*/ 134573 w 406036"/>
                <a:gd name="connsiteY3" fmla="*/ 280987 h 297100"/>
                <a:gd name="connsiteX4" fmla="*/ 227442 w 406036"/>
                <a:gd name="connsiteY4" fmla="*/ 273843 h 297100"/>
                <a:gd name="connsiteX5" fmla="*/ 406036 w 406036"/>
                <a:gd name="connsiteY5" fmla="*/ 35718 h 297100"/>
                <a:gd name="connsiteX6" fmla="*/ 384604 w 406036"/>
                <a:gd name="connsiteY6" fmla="*/ 0 h 297100"/>
                <a:gd name="connsiteX7" fmla="*/ 177436 w 406036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25397"/>
                <a:gd name="connsiteY0" fmla="*/ 176212 h 297100"/>
                <a:gd name="connsiteX1" fmla="*/ 84721 w 425397"/>
                <a:gd name="connsiteY1" fmla="*/ 97631 h 297100"/>
                <a:gd name="connsiteX2" fmla="*/ 10902 w 425397"/>
                <a:gd name="connsiteY2" fmla="*/ 169068 h 297100"/>
                <a:gd name="connsiteX3" fmla="*/ 137108 w 425397"/>
                <a:gd name="connsiteY3" fmla="*/ 280987 h 297100"/>
                <a:gd name="connsiteX4" fmla="*/ 229977 w 425397"/>
                <a:gd name="connsiteY4" fmla="*/ 273843 h 297100"/>
                <a:gd name="connsiteX5" fmla="*/ 408571 w 425397"/>
                <a:gd name="connsiteY5" fmla="*/ 35718 h 297100"/>
                <a:gd name="connsiteX6" fmla="*/ 387139 w 425397"/>
                <a:gd name="connsiteY6" fmla="*/ 0 h 297100"/>
                <a:gd name="connsiteX7" fmla="*/ 179971 w 425397"/>
                <a:gd name="connsiteY7" fmla="*/ 176212 h 297100"/>
                <a:gd name="connsiteX0" fmla="*/ 179971 w 445220"/>
                <a:gd name="connsiteY0" fmla="*/ 184370 h 305258"/>
                <a:gd name="connsiteX1" fmla="*/ 84721 w 445220"/>
                <a:gd name="connsiteY1" fmla="*/ 105789 h 305258"/>
                <a:gd name="connsiteX2" fmla="*/ 10902 w 445220"/>
                <a:gd name="connsiteY2" fmla="*/ 177226 h 305258"/>
                <a:gd name="connsiteX3" fmla="*/ 137108 w 445220"/>
                <a:gd name="connsiteY3" fmla="*/ 289145 h 305258"/>
                <a:gd name="connsiteX4" fmla="*/ 229977 w 445220"/>
                <a:gd name="connsiteY4" fmla="*/ 282001 h 305258"/>
                <a:gd name="connsiteX5" fmla="*/ 408571 w 445220"/>
                <a:gd name="connsiteY5" fmla="*/ 43876 h 305258"/>
                <a:gd name="connsiteX6" fmla="*/ 387139 w 445220"/>
                <a:gd name="connsiteY6" fmla="*/ 8158 h 305258"/>
                <a:gd name="connsiteX7" fmla="*/ 179971 w 445220"/>
                <a:gd name="connsiteY7" fmla="*/ 184370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0" h="305258">
                  <a:moveTo>
                    <a:pt x="179971" y="184370"/>
                  </a:moveTo>
                  <a:lnTo>
                    <a:pt x="84721" y="105789"/>
                  </a:lnTo>
                  <a:cubicBezTo>
                    <a:pt x="31540" y="79595"/>
                    <a:pt x="-24023" y="115314"/>
                    <a:pt x="10902" y="177226"/>
                  </a:cubicBezTo>
                  <a:lnTo>
                    <a:pt x="137108" y="289145"/>
                  </a:lnTo>
                  <a:cubicBezTo>
                    <a:pt x="170445" y="310576"/>
                    <a:pt x="199021" y="312957"/>
                    <a:pt x="229977" y="282001"/>
                  </a:cubicBezTo>
                  <a:cubicBezTo>
                    <a:pt x="277602" y="197863"/>
                    <a:pt x="322846" y="108963"/>
                    <a:pt x="408571" y="43876"/>
                  </a:cubicBezTo>
                  <a:cubicBezTo>
                    <a:pt x="453815" y="17683"/>
                    <a:pt x="468102" y="-15654"/>
                    <a:pt x="387139" y="8158"/>
                  </a:cubicBezTo>
                  <a:cubicBezTo>
                    <a:pt x="287127" y="35939"/>
                    <a:pt x="234739" y="125633"/>
                    <a:pt x="179971" y="184370"/>
                  </a:cubicBezTo>
                  <a:close/>
                </a:path>
              </a:pathLst>
            </a:custGeom>
            <a:solidFill>
              <a:srgbClr val="F0AD00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5508821" y="1530075"/>
              <a:ext cx="123503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Quản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lý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thông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tin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đăng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ký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2" name="Rectangle 69"/>
            <p:cNvSpPr>
              <a:spLocks noChangeArrowheads="1"/>
            </p:cNvSpPr>
            <p:nvPr/>
          </p:nvSpPr>
          <p:spPr bwMode="auto">
            <a:xfrm>
              <a:off x="5197233" y="1075316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</a:t>
              </a:r>
              <a:r>
                <a:rPr lang="en-US" sz="1200" b="1" smtClean="0">
                  <a:solidFill>
                    <a:schemeClr val="bg1"/>
                  </a:solidFill>
                  <a:latin typeface="Arial" charset="0"/>
                </a:rPr>
                <a:t>02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2121540" y="2443201"/>
            <a:ext cx="2116931" cy="1071563"/>
            <a:chOff x="2121540" y="2443201"/>
            <a:chExt cx="2116931" cy="1071563"/>
          </a:xfrm>
        </p:grpSpPr>
        <p:grpSp>
          <p:nvGrpSpPr>
            <p:cNvPr id="73" name="Group 13"/>
            <p:cNvGrpSpPr>
              <a:grpSpLocks/>
            </p:cNvGrpSpPr>
            <p:nvPr/>
          </p:nvGrpSpPr>
          <p:grpSpPr bwMode="auto">
            <a:xfrm>
              <a:off x="2121540" y="2443201"/>
              <a:ext cx="2116931" cy="1071563"/>
              <a:chOff x="1292225" y="1295400"/>
              <a:chExt cx="2822575" cy="1498600"/>
            </a:xfrm>
          </p:grpSpPr>
          <p:sp>
            <p:nvSpPr>
              <p:cNvPr id="74" name="Rectangle 73"/>
              <p:cNvSpPr/>
              <p:nvPr/>
            </p:nvSpPr>
            <p:spPr>
              <a:xfrm>
                <a:off x="1292225" y="1295400"/>
                <a:ext cx="2822575" cy="14986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5" name="Rectangle 74"/>
              <p:cNvSpPr/>
              <p:nvPr/>
            </p:nvSpPr>
            <p:spPr>
              <a:xfrm>
                <a:off x="1292225" y="1295400"/>
                <a:ext cx="2822575" cy="381000"/>
              </a:xfrm>
              <a:prstGeom prst="rect">
                <a:avLst/>
              </a:prstGeom>
              <a:solidFill>
                <a:srgbClr val="5A6378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76" name="Straight Connector 75"/>
              <p:cNvCxnSpPr/>
              <p:nvPr/>
            </p:nvCxnSpPr>
            <p:spPr>
              <a:xfrm>
                <a:off x="1292225" y="1739900"/>
                <a:ext cx="2822575" cy="0"/>
              </a:xfrm>
              <a:prstGeom prst="line">
                <a:avLst/>
              </a:prstGeom>
              <a:ln w="12700">
                <a:solidFill>
                  <a:srgbClr val="5A6378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7" name="Freeform 76"/>
            <p:cNvSpPr/>
            <p:nvPr/>
          </p:nvSpPr>
          <p:spPr>
            <a:xfrm>
              <a:off x="2303860" y="2943264"/>
              <a:ext cx="331675" cy="278503"/>
            </a:xfrm>
            <a:custGeom>
              <a:avLst/>
              <a:gdLst>
                <a:gd name="connsiteX0" fmla="*/ 169069 w 397669"/>
                <a:gd name="connsiteY0" fmla="*/ 176212 h 280987"/>
                <a:gd name="connsiteX1" fmla="*/ 73819 w 397669"/>
                <a:gd name="connsiteY1" fmla="*/ 97631 h 280987"/>
                <a:gd name="connsiteX2" fmla="*/ 0 w 397669"/>
                <a:gd name="connsiteY2" fmla="*/ 169068 h 280987"/>
                <a:gd name="connsiteX3" fmla="*/ 126206 w 397669"/>
                <a:gd name="connsiteY3" fmla="*/ 280987 h 280987"/>
                <a:gd name="connsiteX4" fmla="*/ 219075 w 397669"/>
                <a:gd name="connsiteY4" fmla="*/ 273843 h 280987"/>
                <a:gd name="connsiteX5" fmla="*/ 397669 w 397669"/>
                <a:gd name="connsiteY5" fmla="*/ 35718 h 280987"/>
                <a:gd name="connsiteX6" fmla="*/ 376237 w 397669"/>
                <a:gd name="connsiteY6" fmla="*/ 0 h 280987"/>
                <a:gd name="connsiteX7" fmla="*/ 169069 w 397669"/>
                <a:gd name="connsiteY7" fmla="*/ 176212 h 280987"/>
                <a:gd name="connsiteX0" fmla="*/ 169069 w 397669"/>
                <a:gd name="connsiteY0" fmla="*/ 176212 h 289079"/>
                <a:gd name="connsiteX1" fmla="*/ 73819 w 397669"/>
                <a:gd name="connsiteY1" fmla="*/ 97631 h 289079"/>
                <a:gd name="connsiteX2" fmla="*/ 0 w 397669"/>
                <a:gd name="connsiteY2" fmla="*/ 169068 h 289079"/>
                <a:gd name="connsiteX3" fmla="*/ 126206 w 397669"/>
                <a:gd name="connsiteY3" fmla="*/ 280987 h 289079"/>
                <a:gd name="connsiteX4" fmla="*/ 219075 w 397669"/>
                <a:gd name="connsiteY4" fmla="*/ 273843 h 289079"/>
                <a:gd name="connsiteX5" fmla="*/ 397669 w 397669"/>
                <a:gd name="connsiteY5" fmla="*/ 35718 h 289079"/>
                <a:gd name="connsiteX6" fmla="*/ 376237 w 397669"/>
                <a:gd name="connsiteY6" fmla="*/ 0 h 289079"/>
                <a:gd name="connsiteX7" fmla="*/ 169069 w 397669"/>
                <a:gd name="connsiteY7" fmla="*/ 176212 h 289079"/>
                <a:gd name="connsiteX0" fmla="*/ 169069 w 397669"/>
                <a:gd name="connsiteY0" fmla="*/ 176212 h 297100"/>
                <a:gd name="connsiteX1" fmla="*/ 73819 w 397669"/>
                <a:gd name="connsiteY1" fmla="*/ 97631 h 297100"/>
                <a:gd name="connsiteX2" fmla="*/ 0 w 397669"/>
                <a:gd name="connsiteY2" fmla="*/ 169068 h 297100"/>
                <a:gd name="connsiteX3" fmla="*/ 126206 w 397669"/>
                <a:gd name="connsiteY3" fmla="*/ 280987 h 297100"/>
                <a:gd name="connsiteX4" fmla="*/ 219075 w 397669"/>
                <a:gd name="connsiteY4" fmla="*/ 273843 h 297100"/>
                <a:gd name="connsiteX5" fmla="*/ 397669 w 397669"/>
                <a:gd name="connsiteY5" fmla="*/ 35718 h 297100"/>
                <a:gd name="connsiteX6" fmla="*/ 376237 w 397669"/>
                <a:gd name="connsiteY6" fmla="*/ 0 h 297100"/>
                <a:gd name="connsiteX7" fmla="*/ 169069 w 397669"/>
                <a:gd name="connsiteY7" fmla="*/ 176212 h 297100"/>
                <a:gd name="connsiteX0" fmla="*/ 177436 w 406036"/>
                <a:gd name="connsiteY0" fmla="*/ 176212 h 297100"/>
                <a:gd name="connsiteX1" fmla="*/ 82186 w 406036"/>
                <a:gd name="connsiteY1" fmla="*/ 97631 h 297100"/>
                <a:gd name="connsiteX2" fmla="*/ 8367 w 406036"/>
                <a:gd name="connsiteY2" fmla="*/ 169068 h 297100"/>
                <a:gd name="connsiteX3" fmla="*/ 134573 w 406036"/>
                <a:gd name="connsiteY3" fmla="*/ 280987 h 297100"/>
                <a:gd name="connsiteX4" fmla="*/ 227442 w 406036"/>
                <a:gd name="connsiteY4" fmla="*/ 273843 h 297100"/>
                <a:gd name="connsiteX5" fmla="*/ 406036 w 406036"/>
                <a:gd name="connsiteY5" fmla="*/ 35718 h 297100"/>
                <a:gd name="connsiteX6" fmla="*/ 384604 w 406036"/>
                <a:gd name="connsiteY6" fmla="*/ 0 h 297100"/>
                <a:gd name="connsiteX7" fmla="*/ 177436 w 406036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25397"/>
                <a:gd name="connsiteY0" fmla="*/ 176212 h 297100"/>
                <a:gd name="connsiteX1" fmla="*/ 84721 w 425397"/>
                <a:gd name="connsiteY1" fmla="*/ 97631 h 297100"/>
                <a:gd name="connsiteX2" fmla="*/ 10902 w 425397"/>
                <a:gd name="connsiteY2" fmla="*/ 169068 h 297100"/>
                <a:gd name="connsiteX3" fmla="*/ 137108 w 425397"/>
                <a:gd name="connsiteY3" fmla="*/ 280987 h 297100"/>
                <a:gd name="connsiteX4" fmla="*/ 229977 w 425397"/>
                <a:gd name="connsiteY4" fmla="*/ 273843 h 297100"/>
                <a:gd name="connsiteX5" fmla="*/ 408571 w 425397"/>
                <a:gd name="connsiteY5" fmla="*/ 35718 h 297100"/>
                <a:gd name="connsiteX6" fmla="*/ 387139 w 425397"/>
                <a:gd name="connsiteY6" fmla="*/ 0 h 297100"/>
                <a:gd name="connsiteX7" fmla="*/ 179971 w 425397"/>
                <a:gd name="connsiteY7" fmla="*/ 176212 h 297100"/>
                <a:gd name="connsiteX0" fmla="*/ 179971 w 445220"/>
                <a:gd name="connsiteY0" fmla="*/ 184370 h 305258"/>
                <a:gd name="connsiteX1" fmla="*/ 84721 w 445220"/>
                <a:gd name="connsiteY1" fmla="*/ 105789 h 305258"/>
                <a:gd name="connsiteX2" fmla="*/ 10902 w 445220"/>
                <a:gd name="connsiteY2" fmla="*/ 177226 h 305258"/>
                <a:gd name="connsiteX3" fmla="*/ 137108 w 445220"/>
                <a:gd name="connsiteY3" fmla="*/ 289145 h 305258"/>
                <a:gd name="connsiteX4" fmla="*/ 229977 w 445220"/>
                <a:gd name="connsiteY4" fmla="*/ 282001 h 305258"/>
                <a:gd name="connsiteX5" fmla="*/ 408571 w 445220"/>
                <a:gd name="connsiteY5" fmla="*/ 43876 h 305258"/>
                <a:gd name="connsiteX6" fmla="*/ 387139 w 445220"/>
                <a:gd name="connsiteY6" fmla="*/ 8158 h 305258"/>
                <a:gd name="connsiteX7" fmla="*/ 179971 w 445220"/>
                <a:gd name="connsiteY7" fmla="*/ 184370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0" h="305258">
                  <a:moveTo>
                    <a:pt x="179971" y="184370"/>
                  </a:moveTo>
                  <a:lnTo>
                    <a:pt x="84721" y="105789"/>
                  </a:lnTo>
                  <a:cubicBezTo>
                    <a:pt x="31540" y="79595"/>
                    <a:pt x="-24023" y="115314"/>
                    <a:pt x="10902" y="177226"/>
                  </a:cubicBezTo>
                  <a:lnTo>
                    <a:pt x="137108" y="289145"/>
                  </a:lnTo>
                  <a:cubicBezTo>
                    <a:pt x="170445" y="310576"/>
                    <a:pt x="199021" y="312957"/>
                    <a:pt x="229977" y="282001"/>
                  </a:cubicBezTo>
                  <a:cubicBezTo>
                    <a:pt x="277602" y="197863"/>
                    <a:pt x="322846" y="108963"/>
                    <a:pt x="408571" y="43876"/>
                  </a:cubicBezTo>
                  <a:cubicBezTo>
                    <a:pt x="453815" y="17683"/>
                    <a:pt x="468102" y="-15654"/>
                    <a:pt x="387139" y="8158"/>
                  </a:cubicBezTo>
                  <a:cubicBezTo>
                    <a:pt x="287127" y="35939"/>
                    <a:pt x="234739" y="125633"/>
                    <a:pt x="179971" y="184370"/>
                  </a:cubicBezTo>
                  <a:close/>
                </a:path>
              </a:pathLst>
            </a:custGeom>
            <a:solidFill>
              <a:srgbClr val="5A6378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2817855" y="2902336"/>
              <a:ext cx="123503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Quản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lý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tài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khoản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9" name="Rectangle 69"/>
            <p:cNvSpPr>
              <a:spLocks noChangeArrowheads="1"/>
            </p:cNvSpPr>
            <p:nvPr/>
          </p:nvSpPr>
          <p:spPr bwMode="auto">
            <a:xfrm>
              <a:off x="2506267" y="2447577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</a:t>
              </a:r>
              <a:r>
                <a:rPr lang="en-US" sz="1200" b="1" smtClean="0">
                  <a:solidFill>
                    <a:schemeClr val="bg1"/>
                  </a:solidFill>
                  <a:latin typeface="Arial" charset="0"/>
                </a:rPr>
                <a:t>03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820841" y="2432812"/>
            <a:ext cx="2116931" cy="1071563"/>
            <a:chOff x="4820841" y="2432812"/>
            <a:chExt cx="2116931" cy="1071563"/>
          </a:xfrm>
        </p:grpSpPr>
        <p:grpSp>
          <p:nvGrpSpPr>
            <p:cNvPr id="80" name="Group 13"/>
            <p:cNvGrpSpPr>
              <a:grpSpLocks/>
            </p:cNvGrpSpPr>
            <p:nvPr/>
          </p:nvGrpSpPr>
          <p:grpSpPr bwMode="auto">
            <a:xfrm>
              <a:off x="4820841" y="2432812"/>
              <a:ext cx="2116931" cy="1071563"/>
              <a:chOff x="1292225" y="1295400"/>
              <a:chExt cx="2822575" cy="1498600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1292225" y="1295400"/>
                <a:ext cx="2822575" cy="14986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292225" y="1295400"/>
                <a:ext cx="2822575" cy="381000"/>
              </a:xfrm>
              <a:prstGeom prst="rect">
                <a:avLst/>
              </a:prstGeom>
              <a:solidFill>
                <a:srgbClr val="60B5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83" name="Straight Connector 82"/>
              <p:cNvCxnSpPr/>
              <p:nvPr/>
            </p:nvCxnSpPr>
            <p:spPr>
              <a:xfrm>
                <a:off x="1292225" y="1739900"/>
                <a:ext cx="2822575" cy="0"/>
              </a:xfrm>
              <a:prstGeom prst="line">
                <a:avLst/>
              </a:prstGeom>
              <a:ln w="12700">
                <a:solidFill>
                  <a:srgbClr val="60B5CC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4" name="Freeform 83"/>
            <p:cNvSpPr/>
            <p:nvPr/>
          </p:nvSpPr>
          <p:spPr>
            <a:xfrm>
              <a:off x="5003161" y="2932875"/>
              <a:ext cx="331675" cy="278503"/>
            </a:xfrm>
            <a:custGeom>
              <a:avLst/>
              <a:gdLst>
                <a:gd name="connsiteX0" fmla="*/ 169069 w 397669"/>
                <a:gd name="connsiteY0" fmla="*/ 176212 h 280987"/>
                <a:gd name="connsiteX1" fmla="*/ 73819 w 397669"/>
                <a:gd name="connsiteY1" fmla="*/ 97631 h 280987"/>
                <a:gd name="connsiteX2" fmla="*/ 0 w 397669"/>
                <a:gd name="connsiteY2" fmla="*/ 169068 h 280987"/>
                <a:gd name="connsiteX3" fmla="*/ 126206 w 397669"/>
                <a:gd name="connsiteY3" fmla="*/ 280987 h 280987"/>
                <a:gd name="connsiteX4" fmla="*/ 219075 w 397669"/>
                <a:gd name="connsiteY4" fmla="*/ 273843 h 280987"/>
                <a:gd name="connsiteX5" fmla="*/ 397669 w 397669"/>
                <a:gd name="connsiteY5" fmla="*/ 35718 h 280987"/>
                <a:gd name="connsiteX6" fmla="*/ 376237 w 397669"/>
                <a:gd name="connsiteY6" fmla="*/ 0 h 280987"/>
                <a:gd name="connsiteX7" fmla="*/ 169069 w 397669"/>
                <a:gd name="connsiteY7" fmla="*/ 176212 h 280987"/>
                <a:gd name="connsiteX0" fmla="*/ 169069 w 397669"/>
                <a:gd name="connsiteY0" fmla="*/ 176212 h 289079"/>
                <a:gd name="connsiteX1" fmla="*/ 73819 w 397669"/>
                <a:gd name="connsiteY1" fmla="*/ 97631 h 289079"/>
                <a:gd name="connsiteX2" fmla="*/ 0 w 397669"/>
                <a:gd name="connsiteY2" fmla="*/ 169068 h 289079"/>
                <a:gd name="connsiteX3" fmla="*/ 126206 w 397669"/>
                <a:gd name="connsiteY3" fmla="*/ 280987 h 289079"/>
                <a:gd name="connsiteX4" fmla="*/ 219075 w 397669"/>
                <a:gd name="connsiteY4" fmla="*/ 273843 h 289079"/>
                <a:gd name="connsiteX5" fmla="*/ 397669 w 397669"/>
                <a:gd name="connsiteY5" fmla="*/ 35718 h 289079"/>
                <a:gd name="connsiteX6" fmla="*/ 376237 w 397669"/>
                <a:gd name="connsiteY6" fmla="*/ 0 h 289079"/>
                <a:gd name="connsiteX7" fmla="*/ 169069 w 397669"/>
                <a:gd name="connsiteY7" fmla="*/ 176212 h 289079"/>
                <a:gd name="connsiteX0" fmla="*/ 169069 w 397669"/>
                <a:gd name="connsiteY0" fmla="*/ 176212 h 297100"/>
                <a:gd name="connsiteX1" fmla="*/ 73819 w 397669"/>
                <a:gd name="connsiteY1" fmla="*/ 97631 h 297100"/>
                <a:gd name="connsiteX2" fmla="*/ 0 w 397669"/>
                <a:gd name="connsiteY2" fmla="*/ 169068 h 297100"/>
                <a:gd name="connsiteX3" fmla="*/ 126206 w 397669"/>
                <a:gd name="connsiteY3" fmla="*/ 280987 h 297100"/>
                <a:gd name="connsiteX4" fmla="*/ 219075 w 397669"/>
                <a:gd name="connsiteY4" fmla="*/ 273843 h 297100"/>
                <a:gd name="connsiteX5" fmla="*/ 397669 w 397669"/>
                <a:gd name="connsiteY5" fmla="*/ 35718 h 297100"/>
                <a:gd name="connsiteX6" fmla="*/ 376237 w 397669"/>
                <a:gd name="connsiteY6" fmla="*/ 0 h 297100"/>
                <a:gd name="connsiteX7" fmla="*/ 169069 w 397669"/>
                <a:gd name="connsiteY7" fmla="*/ 176212 h 297100"/>
                <a:gd name="connsiteX0" fmla="*/ 177436 w 406036"/>
                <a:gd name="connsiteY0" fmla="*/ 176212 h 297100"/>
                <a:gd name="connsiteX1" fmla="*/ 82186 w 406036"/>
                <a:gd name="connsiteY1" fmla="*/ 97631 h 297100"/>
                <a:gd name="connsiteX2" fmla="*/ 8367 w 406036"/>
                <a:gd name="connsiteY2" fmla="*/ 169068 h 297100"/>
                <a:gd name="connsiteX3" fmla="*/ 134573 w 406036"/>
                <a:gd name="connsiteY3" fmla="*/ 280987 h 297100"/>
                <a:gd name="connsiteX4" fmla="*/ 227442 w 406036"/>
                <a:gd name="connsiteY4" fmla="*/ 273843 h 297100"/>
                <a:gd name="connsiteX5" fmla="*/ 406036 w 406036"/>
                <a:gd name="connsiteY5" fmla="*/ 35718 h 297100"/>
                <a:gd name="connsiteX6" fmla="*/ 384604 w 406036"/>
                <a:gd name="connsiteY6" fmla="*/ 0 h 297100"/>
                <a:gd name="connsiteX7" fmla="*/ 177436 w 406036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25397"/>
                <a:gd name="connsiteY0" fmla="*/ 176212 h 297100"/>
                <a:gd name="connsiteX1" fmla="*/ 84721 w 425397"/>
                <a:gd name="connsiteY1" fmla="*/ 97631 h 297100"/>
                <a:gd name="connsiteX2" fmla="*/ 10902 w 425397"/>
                <a:gd name="connsiteY2" fmla="*/ 169068 h 297100"/>
                <a:gd name="connsiteX3" fmla="*/ 137108 w 425397"/>
                <a:gd name="connsiteY3" fmla="*/ 280987 h 297100"/>
                <a:gd name="connsiteX4" fmla="*/ 229977 w 425397"/>
                <a:gd name="connsiteY4" fmla="*/ 273843 h 297100"/>
                <a:gd name="connsiteX5" fmla="*/ 408571 w 425397"/>
                <a:gd name="connsiteY5" fmla="*/ 35718 h 297100"/>
                <a:gd name="connsiteX6" fmla="*/ 387139 w 425397"/>
                <a:gd name="connsiteY6" fmla="*/ 0 h 297100"/>
                <a:gd name="connsiteX7" fmla="*/ 179971 w 425397"/>
                <a:gd name="connsiteY7" fmla="*/ 176212 h 297100"/>
                <a:gd name="connsiteX0" fmla="*/ 179971 w 445220"/>
                <a:gd name="connsiteY0" fmla="*/ 184370 h 305258"/>
                <a:gd name="connsiteX1" fmla="*/ 84721 w 445220"/>
                <a:gd name="connsiteY1" fmla="*/ 105789 h 305258"/>
                <a:gd name="connsiteX2" fmla="*/ 10902 w 445220"/>
                <a:gd name="connsiteY2" fmla="*/ 177226 h 305258"/>
                <a:gd name="connsiteX3" fmla="*/ 137108 w 445220"/>
                <a:gd name="connsiteY3" fmla="*/ 289145 h 305258"/>
                <a:gd name="connsiteX4" fmla="*/ 229977 w 445220"/>
                <a:gd name="connsiteY4" fmla="*/ 282001 h 305258"/>
                <a:gd name="connsiteX5" fmla="*/ 408571 w 445220"/>
                <a:gd name="connsiteY5" fmla="*/ 43876 h 305258"/>
                <a:gd name="connsiteX6" fmla="*/ 387139 w 445220"/>
                <a:gd name="connsiteY6" fmla="*/ 8158 h 305258"/>
                <a:gd name="connsiteX7" fmla="*/ 179971 w 445220"/>
                <a:gd name="connsiteY7" fmla="*/ 184370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0" h="305258">
                  <a:moveTo>
                    <a:pt x="179971" y="184370"/>
                  </a:moveTo>
                  <a:lnTo>
                    <a:pt x="84721" y="105789"/>
                  </a:lnTo>
                  <a:cubicBezTo>
                    <a:pt x="31540" y="79595"/>
                    <a:pt x="-24023" y="115314"/>
                    <a:pt x="10902" y="177226"/>
                  </a:cubicBezTo>
                  <a:lnTo>
                    <a:pt x="137108" y="289145"/>
                  </a:lnTo>
                  <a:cubicBezTo>
                    <a:pt x="170445" y="310576"/>
                    <a:pt x="199021" y="312957"/>
                    <a:pt x="229977" y="282001"/>
                  </a:cubicBezTo>
                  <a:cubicBezTo>
                    <a:pt x="277602" y="197863"/>
                    <a:pt x="322846" y="108963"/>
                    <a:pt x="408571" y="43876"/>
                  </a:cubicBezTo>
                  <a:cubicBezTo>
                    <a:pt x="453815" y="17683"/>
                    <a:pt x="468102" y="-15654"/>
                    <a:pt x="387139" y="8158"/>
                  </a:cubicBezTo>
                  <a:cubicBezTo>
                    <a:pt x="287127" y="35939"/>
                    <a:pt x="234739" y="125633"/>
                    <a:pt x="179971" y="184370"/>
                  </a:cubicBezTo>
                  <a:close/>
                </a:path>
              </a:pathLst>
            </a:custGeom>
            <a:solidFill>
              <a:srgbClr val="60B5C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5" name="Rectangle 84"/>
            <p:cNvSpPr/>
            <p:nvPr/>
          </p:nvSpPr>
          <p:spPr>
            <a:xfrm>
              <a:off x="5517156" y="2984280"/>
              <a:ext cx="1235034" cy="276999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Quản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lý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tour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86" name="Rectangle 69"/>
            <p:cNvSpPr>
              <a:spLocks noChangeArrowheads="1"/>
            </p:cNvSpPr>
            <p:nvPr/>
          </p:nvSpPr>
          <p:spPr bwMode="auto">
            <a:xfrm>
              <a:off x="5205568" y="2437188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</a:t>
              </a:r>
              <a:r>
                <a:rPr lang="en-US" sz="1200" b="1" smtClean="0">
                  <a:solidFill>
                    <a:schemeClr val="bg1"/>
                  </a:solidFill>
                  <a:latin typeface="Arial" charset="0"/>
                </a:rPr>
                <a:t>04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06" name="Group 105"/>
          <p:cNvGrpSpPr/>
          <p:nvPr/>
        </p:nvGrpSpPr>
        <p:grpSpPr>
          <a:xfrm>
            <a:off x="2121540" y="3815462"/>
            <a:ext cx="2116931" cy="1071563"/>
            <a:chOff x="2121540" y="3815462"/>
            <a:chExt cx="2116931" cy="1071563"/>
          </a:xfrm>
        </p:grpSpPr>
        <p:grpSp>
          <p:nvGrpSpPr>
            <p:cNvPr id="87" name="Group 13"/>
            <p:cNvGrpSpPr>
              <a:grpSpLocks/>
            </p:cNvGrpSpPr>
            <p:nvPr/>
          </p:nvGrpSpPr>
          <p:grpSpPr bwMode="auto">
            <a:xfrm>
              <a:off x="2121540" y="3815462"/>
              <a:ext cx="2116931" cy="1071563"/>
              <a:chOff x="1292225" y="1295400"/>
              <a:chExt cx="2822575" cy="1498600"/>
            </a:xfrm>
          </p:grpSpPr>
          <p:sp>
            <p:nvSpPr>
              <p:cNvPr id="88" name="Rectangle 87"/>
              <p:cNvSpPr/>
              <p:nvPr/>
            </p:nvSpPr>
            <p:spPr>
              <a:xfrm>
                <a:off x="1292225" y="1295400"/>
                <a:ext cx="2822575" cy="14986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292225" y="1295400"/>
                <a:ext cx="2822575" cy="381000"/>
              </a:xfrm>
              <a:prstGeom prst="rect">
                <a:avLst/>
              </a:prstGeom>
              <a:solidFill>
                <a:srgbClr val="6BB76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90" name="Straight Connector 89"/>
              <p:cNvCxnSpPr/>
              <p:nvPr/>
            </p:nvCxnSpPr>
            <p:spPr>
              <a:xfrm>
                <a:off x="1292225" y="1739900"/>
                <a:ext cx="2822575" cy="0"/>
              </a:xfrm>
              <a:prstGeom prst="line">
                <a:avLst/>
              </a:prstGeom>
              <a:ln w="12700">
                <a:solidFill>
                  <a:srgbClr val="6BB76D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1" name="Freeform 90"/>
            <p:cNvSpPr/>
            <p:nvPr/>
          </p:nvSpPr>
          <p:spPr>
            <a:xfrm>
              <a:off x="2303860" y="4315525"/>
              <a:ext cx="331675" cy="278503"/>
            </a:xfrm>
            <a:custGeom>
              <a:avLst/>
              <a:gdLst>
                <a:gd name="connsiteX0" fmla="*/ 169069 w 397669"/>
                <a:gd name="connsiteY0" fmla="*/ 176212 h 280987"/>
                <a:gd name="connsiteX1" fmla="*/ 73819 w 397669"/>
                <a:gd name="connsiteY1" fmla="*/ 97631 h 280987"/>
                <a:gd name="connsiteX2" fmla="*/ 0 w 397669"/>
                <a:gd name="connsiteY2" fmla="*/ 169068 h 280987"/>
                <a:gd name="connsiteX3" fmla="*/ 126206 w 397669"/>
                <a:gd name="connsiteY3" fmla="*/ 280987 h 280987"/>
                <a:gd name="connsiteX4" fmla="*/ 219075 w 397669"/>
                <a:gd name="connsiteY4" fmla="*/ 273843 h 280987"/>
                <a:gd name="connsiteX5" fmla="*/ 397669 w 397669"/>
                <a:gd name="connsiteY5" fmla="*/ 35718 h 280987"/>
                <a:gd name="connsiteX6" fmla="*/ 376237 w 397669"/>
                <a:gd name="connsiteY6" fmla="*/ 0 h 280987"/>
                <a:gd name="connsiteX7" fmla="*/ 169069 w 397669"/>
                <a:gd name="connsiteY7" fmla="*/ 176212 h 280987"/>
                <a:gd name="connsiteX0" fmla="*/ 169069 w 397669"/>
                <a:gd name="connsiteY0" fmla="*/ 176212 h 289079"/>
                <a:gd name="connsiteX1" fmla="*/ 73819 w 397669"/>
                <a:gd name="connsiteY1" fmla="*/ 97631 h 289079"/>
                <a:gd name="connsiteX2" fmla="*/ 0 w 397669"/>
                <a:gd name="connsiteY2" fmla="*/ 169068 h 289079"/>
                <a:gd name="connsiteX3" fmla="*/ 126206 w 397669"/>
                <a:gd name="connsiteY3" fmla="*/ 280987 h 289079"/>
                <a:gd name="connsiteX4" fmla="*/ 219075 w 397669"/>
                <a:gd name="connsiteY4" fmla="*/ 273843 h 289079"/>
                <a:gd name="connsiteX5" fmla="*/ 397669 w 397669"/>
                <a:gd name="connsiteY5" fmla="*/ 35718 h 289079"/>
                <a:gd name="connsiteX6" fmla="*/ 376237 w 397669"/>
                <a:gd name="connsiteY6" fmla="*/ 0 h 289079"/>
                <a:gd name="connsiteX7" fmla="*/ 169069 w 397669"/>
                <a:gd name="connsiteY7" fmla="*/ 176212 h 289079"/>
                <a:gd name="connsiteX0" fmla="*/ 169069 w 397669"/>
                <a:gd name="connsiteY0" fmla="*/ 176212 h 297100"/>
                <a:gd name="connsiteX1" fmla="*/ 73819 w 397669"/>
                <a:gd name="connsiteY1" fmla="*/ 97631 h 297100"/>
                <a:gd name="connsiteX2" fmla="*/ 0 w 397669"/>
                <a:gd name="connsiteY2" fmla="*/ 169068 h 297100"/>
                <a:gd name="connsiteX3" fmla="*/ 126206 w 397669"/>
                <a:gd name="connsiteY3" fmla="*/ 280987 h 297100"/>
                <a:gd name="connsiteX4" fmla="*/ 219075 w 397669"/>
                <a:gd name="connsiteY4" fmla="*/ 273843 h 297100"/>
                <a:gd name="connsiteX5" fmla="*/ 397669 w 397669"/>
                <a:gd name="connsiteY5" fmla="*/ 35718 h 297100"/>
                <a:gd name="connsiteX6" fmla="*/ 376237 w 397669"/>
                <a:gd name="connsiteY6" fmla="*/ 0 h 297100"/>
                <a:gd name="connsiteX7" fmla="*/ 169069 w 397669"/>
                <a:gd name="connsiteY7" fmla="*/ 176212 h 297100"/>
                <a:gd name="connsiteX0" fmla="*/ 177436 w 406036"/>
                <a:gd name="connsiteY0" fmla="*/ 176212 h 297100"/>
                <a:gd name="connsiteX1" fmla="*/ 82186 w 406036"/>
                <a:gd name="connsiteY1" fmla="*/ 97631 h 297100"/>
                <a:gd name="connsiteX2" fmla="*/ 8367 w 406036"/>
                <a:gd name="connsiteY2" fmla="*/ 169068 h 297100"/>
                <a:gd name="connsiteX3" fmla="*/ 134573 w 406036"/>
                <a:gd name="connsiteY3" fmla="*/ 280987 h 297100"/>
                <a:gd name="connsiteX4" fmla="*/ 227442 w 406036"/>
                <a:gd name="connsiteY4" fmla="*/ 273843 h 297100"/>
                <a:gd name="connsiteX5" fmla="*/ 406036 w 406036"/>
                <a:gd name="connsiteY5" fmla="*/ 35718 h 297100"/>
                <a:gd name="connsiteX6" fmla="*/ 384604 w 406036"/>
                <a:gd name="connsiteY6" fmla="*/ 0 h 297100"/>
                <a:gd name="connsiteX7" fmla="*/ 177436 w 406036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25397"/>
                <a:gd name="connsiteY0" fmla="*/ 176212 h 297100"/>
                <a:gd name="connsiteX1" fmla="*/ 84721 w 425397"/>
                <a:gd name="connsiteY1" fmla="*/ 97631 h 297100"/>
                <a:gd name="connsiteX2" fmla="*/ 10902 w 425397"/>
                <a:gd name="connsiteY2" fmla="*/ 169068 h 297100"/>
                <a:gd name="connsiteX3" fmla="*/ 137108 w 425397"/>
                <a:gd name="connsiteY3" fmla="*/ 280987 h 297100"/>
                <a:gd name="connsiteX4" fmla="*/ 229977 w 425397"/>
                <a:gd name="connsiteY4" fmla="*/ 273843 h 297100"/>
                <a:gd name="connsiteX5" fmla="*/ 408571 w 425397"/>
                <a:gd name="connsiteY5" fmla="*/ 35718 h 297100"/>
                <a:gd name="connsiteX6" fmla="*/ 387139 w 425397"/>
                <a:gd name="connsiteY6" fmla="*/ 0 h 297100"/>
                <a:gd name="connsiteX7" fmla="*/ 179971 w 425397"/>
                <a:gd name="connsiteY7" fmla="*/ 176212 h 297100"/>
                <a:gd name="connsiteX0" fmla="*/ 179971 w 445220"/>
                <a:gd name="connsiteY0" fmla="*/ 184370 h 305258"/>
                <a:gd name="connsiteX1" fmla="*/ 84721 w 445220"/>
                <a:gd name="connsiteY1" fmla="*/ 105789 h 305258"/>
                <a:gd name="connsiteX2" fmla="*/ 10902 w 445220"/>
                <a:gd name="connsiteY2" fmla="*/ 177226 h 305258"/>
                <a:gd name="connsiteX3" fmla="*/ 137108 w 445220"/>
                <a:gd name="connsiteY3" fmla="*/ 289145 h 305258"/>
                <a:gd name="connsiteX4" fmla="*/ 229977 w 445220"/>
                <a:gd name="connsiteY4" fmla="*/ 282001 h 305258"/>
                <a:gd name="connsiteX5" fmla="*/ 408571 w 445220"/>
                <a:gd name="connsiteY5" fmla="*/ 43876 h 305258"/>
                <a:gd name="connsiteX6" fmla="*/ 387139 w 445220"/>
                <a:gd name="connsiteY6" fmla="*/ 8158 h 305258"/>
                <a:gd name="connsiteX7" fmla="*/ 179971 w 445220"/>
                <a:gd name="connsiteY7" fmla="*/ 184370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0" h="305258">
                  <a:moveTo>
                    <a:pt x="179971" y="184370"/>
                  </a:moveTo>
                  <a:lnTo>
                    <a:pt x="84721" y="105789"/>
                  </a:lnTo>
                  <a:cubicBezTo>
                    <a:pt x="31540" y="79595"/>
                    <a:pt x="-24023" y="115314"/>
                    <a:pt x="10902" y="177226"/>
                  </a:cubicBezTo>
                  <a:lnTo>
                    <a:pt x="137108" y="289145"/>
                  </a:lnTo>
                  <a:cubicBezTo>
                    <a:pt x="170445" y="310576"/>
                    <a:pt x="199021" y="312957"/>
                    <a:pt x="229977" y="282001"/>
                  </a:cubicBezTo>
                  <a:cubicBezTo>
                    <a:pt x="277602" y="197863"/>
                    <a:pt x="322846" y="108963"/>
                    <a:pt x="408571" y="43876"/>
                  </a:cubicBezTo>
                  <a:cubicBezTo>
                    <a:pt x="453815" y="17683"/>
                    <a:pt x="468102" y="-15654"/>
                    <a:pt x="387139" y="8158"/>
                  </a:cubicBezTo>
                  <a:cubicBezTo>
                    <a:pt x="287127" y="35939"/>
                    <a:pt x="234739" y="125633"/>
                    <a:pt x="179971" y="184370"/>
                  </a:cubicBezTo>
                  <a:close/>
                </a:path>
              </a:pathLst>
            </a:custGeom>
            <a:solidFill>
              <a:srgbClr val="6BB76D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2817855" y="4274597"/>
              <a:ext cx="1235034" cy="461665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Quản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lý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danh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sách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đăng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ký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93" name="Rectangle 69"/>
            <p:cNvSpPr>
              <a:spLocks noChangeArrowheads="1"/>
            </p:cNvSpPr>
            <p:nvPr/>
          </p:nvSpPr>
          <p:spPr bwMode="auto">
            <a:xfrm>
              <a:off x="2506267" y="3819838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</a:t>
              </a:r>
              <a:r>
                <a:rPr lang="en-US" sz="1200" b="1" smtClean="0">
                  <a:solidFill>
                    <a:schemeClr val="bg1"/>
                  </a:solidFill>
                  <a:latin typeface="Arial" charset="0"/>
                </a:rPr>
                <a:t>05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4812506" y="3815462"/>
            <a:ext cx="2116931" cy="1071563"/>
            <a:chOff x="4812506" y="3815462"/>
            <a:chExt cx="2116931" cy="1071563"/>
          </a:xfrm>
        </p:grpSpPr>
        <p:grpSp>
          <p:nvGrpSpPr>
            <p:cNvPr id="94" name="Group 13"/>
            <p:cNvGrpSpPr>
              <a:grpSpLocks/>
            </p:cNvGrpSpPr>
            <p:nvPr/>
          </p:nvGrpSpPr>
          <p:grpSpPr bwMode="auto">
            <a:xfrm>
              <a:off x="4812506" y="3815462"/>
              <a:ext cx="2116931" cy="1071563"/>
              <a:chOff x="1292225" y="1295400"/>
              <a:chExt cx="2822575" cy="1498600"/>
            </a:xfrm>
          </p:grpSpPr>
          <p:sp>
            <p:nvSpPr>
              <p:cNvPr id="95" name="Rectangle 94"/>
              <p:cNvSpPr/>
              <p:nvPr/>
            </p:nvSpPr>
            <p:spPr>
              <a:xfrm>
                <a:off x="1292225" y="1295400"/>
                <a:ext cx="2822575" cy="149860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292225" y="1295400"/>
                <a:ext cx="2822575" cy="381000"/>
              </a:xfrm>
              <a:prstGeom prst="rect">
                <a:avLst/>
              </a:prstGeom>
              <a:solidFill>
                <a:srgbClr val="E88651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cxnSp>
            <p:nvCxnSpPr>
              <p:cNvPr id="97" name="Straight Connector 96"/>
              <p:cNvCxnSpPr/>
              <p:nvPr/>
            </p:nvCxnSpPr>
            <p:spPr>
              <a:xfrm>
                <a:off x="1292225" y="1739900"/>
                <a:ext cx="2822575" cy="0"/>
              </a:xfrm>
              <a:prstGeom prst="line">
                <a:avLst/>
              </a:prstGeom>
              <a:ln w="12700">
                <a:solidFill>
                  <a:srgbClr val="E8865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8" name="Freeform 97"/>
            <p:cNvSpPr/>
            <p:nvPr/>
          </p:nvSpPr>
          <p:spPr>
            <a:xfrm>
              <a:off x="4994826" y="4315525"/>
              <a:ext cx="331675" cy="278503"/>
            </a:xfrm>
            <a:custGeom>
              <a:avLst/>
              <a:gdLst>
                <a:gd name="connsiteX0" fmla="*/ 169069 w 397669"/>
                <a:gd name="connsiteY0" fmla="*/ 176212 h 280987"/>
                <a:gd name="connsiteX1" fmla="*/ 73819 w 397669"/>
                <a:gd name="connsiteY1" fmla="*/ 97631 h 280987"/>
                <a:gd name="connsiteX2" fmla="*/ 0 w 397669"/>
                <a:gd name="connsiteY2" fmla="*/ 169068 h 280987"/>
                <a:gd name="connsiteX3" fmla="*/ 126206 w 397669"/>
                <a:gd name="connsiteY3" fmla="*/ 280987 h 280987"/>
                <a:gd name="connsiteX4" fmla="*/ 219075 w 397669"/>
                <a:gd name="connsiteY4" fmla="*/ 273843 h 280987"/>
                <a:gd name="connsiteX5" fmla="*/ 397669 w 397669"/>
                <a:gd name="connsiteY5" fmla="*/ 35718 h 280987"/>
                <a:gd name="connsiteX6" fmla="*/ 376237 w 397669"/>
                <a:gd name="connsiteY6" fmla="*/ 0 h 280987"/>
                <a:gd name="connsiteX7" fmla="*/ 169069 w 397669"/>
                <a:gd name="connsiteY7" fmla="*/ 176212 h 280987"/>
                <a:gd name="connsiteX0" fmla="*/ 169069 w 397669"/>
                <a:gd name="connsiteY0" fmla="*/ 176212 h 289079"/>
                <a:gd name="connsiteX1" fmla="*/ 73819 w 397669"/>
                <a:gd name="connsiteY1" fmla="*/ 97631 h 289079"/>
                <a:gd name="connsiteX2" fmla="*/ 0 w 397669"/>
                <a:gd name="connsiteY2" fmla="*/ 169068 h 289079"/>
                <a:gd name="connsiteX3" fmla="*/ 126206 w 397669"/>
                <a:gd name="connsiteY3" fmla="*/ 280987 h 289079"/>
                <a:gd name="connsiteX4" fmla="*/ 219075 w 397669"/>
                <a:gd name="connsiteY4" fmla="*/ 273843 h 289079"/>
                <a:gd name="connsiteX5" fmla="*/ 397669 w 397669"/>
                <a:gd name="connsiteY5" fmla="*/ 35718 h 289079"/>
                <a:gd name="connsiteX6" fmla="*/ 376237 w 397669"/>
                <a:gd name="connsiteY6" fmla="*/ 0 h 289079"/>
                <a:gd name="connsiteX7" fmla="*/ 169069 w 397669"/>
                <a:gd name="connsiteY7" fmla="*/ 176212 h 289079"/>
                <a:gd name="connsiteX0" fmla="*/ 169069 w 397669"/>
                <a:gd name="connsiteY0" fmla="*/ 176212 h 297100"/>
                <a:gd name="connsiteX1" fmla="*/ 73819 w 397669"/>
                <a:gd name="connsiteY1" fmla="*/ 97631 h 297100"/>
                <a:gd name="connsiteX2" fmla="*/ 0 w 397669"/>
                <a:gd name="connsiteY2" fmla="*/ 169068 h 297100"/>
                <a:gd name="connsiteX3" fmla="*/ 126206 w 397669"/>
                <a:gd name="connsiteY3" fmla="*/ 280987 h 297100"/>
                <a:gd name="connsiteX4" fmla="*/ 219075 w 397669"/>
                <a:gd name="connsiteY4" fmla="*/ 273843 h 297100"/>
                <a:gd name="connsiteX5" fmla="*/ 397669 w 397669"/>
                <a:gd name="connsiteY5" fmla="*/ 35718 h 297100"/>
                <a:gd name="connsiteX6" fmla="*/ 376237 w 397669"/>
                <a:gd name="connsiteY6" fmla="*/ 0 h 297100"/>
                <a:gd name="connsiteX7" fmla="*/ 169069 w 397669"/>
                <a:gd name="connsiteY7" fmla="*/ 176212 h 297100"/>
                <a:gd name="connsiteX0" fmla="*/ 177436 w 406036"/>
                <a:gd name="connsiteY0" fmla="*/ 176212 h 297100"/>
                <a:gd name="connsiteX1" fmla="*/ 82186 w 406036"/>
                <a:gd name="connsiteY1" fmla="*/ 97631 h 297100"/>
                <a:gd name="connsiteX2" fmla="*/ 8367 w 406036"/>
                <a:gd name="connsiteY2" fmla="*/ 169068 h 297100"/>
                <a:gd name="connsiteX3" fmla="*/ 134573 w 406036"/>
                <a:gd name="connsiteY3" fmla="*/ 280987 h 297100"/>
                <a:gd name="connsiteX4" fmla="*/ 227442 w 406036"/>
                <a:gd name="connsiteY4" fmla="*/ 273843 h 297100"/>
                <a:gd name="connsiteX5" fmla="*/ 406036 w 406036"/>
                <a:gd name="connsiteY5" fmla="*/ 35718 h 297100"/>
                <a:gd name="connsiteX6" fmla="*/ 384604 w 406036"/>
                <a:gd name="connsiteY6" fmla="*/ 0 h 297100"/>
                <a:gd name="connsiteX7" fmla="*/ 177436 w 406036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08571"/>
                <a:gd name="connsiteY0" fmla="*/ 176212 h 297100"/>
                <a:gd name="connsiteX1" fmla="*/ 84721 w 408571"/>
                <a:gd name="connsiteY1" fmla="*/ 97631 h 297100"/>
                <a:gd name="connsiteX2" fmla="*/ 10902 w 408571"/>
                <a:gd name="connsiteY2" fmla="*/ 169068 h 297100"/>
                <a:gd name="connsiteX3" fmla="*/ 137108 w 408571"/>
                <a:gd name="connsiteY3" fmla="*/ 280987 h 297100"/>
                <a:gd name="connsiteX4" fmla="*/ 229977 w 408571"/>
                <a:gd name="connsiteY4" fmla="*/ 273843 h 297100"/>
                <a:gd name="connsiteX5" fmla="*/ 408571 w 408571"/>
                <a:gd name="connsiteY5" fmla="*/ 35718 h 297100"/>
                <a:gd name="connsiteX6" fmla="*/ 387139 w 408571"/>
                <a:gd name="connsiteY6" fmla="*/ 0 h 297100"/>
                <a:gd name="connsiteX7" fmla="*/ 179971 w 408571"/>
                <a:gd name="connsiteY7" fmla="*/ 176212 h 297100"/>
                <a:gd name="connsiteX0" fmla="*/ 179971 w 425397"/>
                <a:gd name="connsiteY0" fmla="*/ 176212 h 297100"/>
                <a:gd name="connsiteX1" fmla="*/ 84721 w 425397"/>
                <a:gd name="connsiteY1" fmla="*/ 97631 h 297100"/>
                <a:gd name="connsiteX2" fmla="*/ 10902 w 425397"/>
                <a:gd name="connsiteY2" fmla="*/ 169068 h 297100"/>
                <a:gd name="connsiteX3" fmla="*/ 137108 w 425397"/>
                <a:gd name="connsiteY3" fmla="*/ 280987 h 297100"/>
                <a:gd name="connsiteX4" fmla="*/ 229977 w 425397"/>
                <a:gd name="connsiteY4" fmla="*/ 273843 h 297100"/>
                <a:gd name="connsiteX5" fmla="*/ 408571 w 425397"/>
                <a:gd name="connsiteY5" fmla="*/ 35718 h 297100"/>
                <a:gd name="connsiteX6" fmla="*/ 387139 w 425397"/>
                <a:gd name="connsiteY6" fmla="*/ 0 h 297100"/>
                <a:gd name="connsiteX7" fmla="*/ 179971 w 425397"/>
                <a:gd name="connsiteY7" fmla="*/ 176212 h 297100"/>
                <a:gd name="connsiteX0" fmla="*/ 179971 w 445220"/>
                <a:gd name="connsiteY0" fmla="*/ 184370 h 305258"/>
                <a:gd name="connsiteX1" fmla="*/ 84721 w 445220"/>
                <a:gd name="connsiteY1" fmla="*/ 105789 h 305258"/>
                <a:gd name="connsiteX2" fmla="*/ 10902 w 445220"/>
                <a:gd name="connsiteY2" fmla="*/ 177226 h 305258"/>
                <a:gd name="connsiteX3" fmla="*/ 137108 w 445220"/>
                <a:gd name="connsiteY3" fmla="*/ 289145 h 305258"/>
                <a:gd name="connsiteX4" fmla="*/ 229977 w 445220"/>
                <a:gd name="connsiteY4" fmla="*/ 282001 h 305258"/>
                <a:gd name="connsiteX5" fmla="*/ 408571 w 445220"/>
                <a:gd name="connsiteY5" fmla="*/ 43876 h 305258"/>
                <a:gd name="connsiteX6" fmla="*/ 387139 w 445220"/>
                <a:gd name="connsiteY6" fmla="*/ 8158 h 305258"/>
                <a:gd name="connsiteX7" fmla="*/ 179971 w 445220"/>
                <a:gd name="connsiteY7" fmla="*/ 184370 h 305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45220" h="305258">
                  <a:moveTo>
                    <a:pt x="179971" y="184370"/>
                  </a:moveTo>
                  <a:lnTo>
                    <a:pt x="84721" y="105789"/>
                  </a:lnTo>
                  <a:cubicBezTo>
                    <a:pt x="31540" y="79595"/>
                    <a:pt x="-24023" y="115314"/>
                    <a:pt x="10902" y="177226"/>
                  </a:cubicBezTo>
                  <a:lnTo>
                    <a:pt x="137108" y="289145"/>
                  </a:lnTo>
                  <a:cubicBezTo>
                    <a:pt x="170445" y="310576"/>
                    <a:pt x="199021" y="312957"/>
                    <a:pt x="229977" y="282001"/>
                  </a:cubicBezTo>
                  <a:cubicBezTo>
                    <a:pt x="277602" y="197863"/>
                    <a:pt x="322846" y="108963"/>
                    <a:pt x="408571" y="43876"/>
                  </a:cubicBezTo>
                  <a:cubicBezTo>
                    <a:pt x="453815" y="17683"/>
                    <a:pt x="468102" y="-15654"/>
                    <a:pt x="387139" y="8158"/>
                  </a:cubicBezTo>
                  <a:cubicBezTo>
                    <a:pt x="287127" y="35939"/>
                    <a:pt x="234739" y="125633"/>
                    <a:pt x="179971" y="184370"/>
                  </a:cubicBezTo>
                  <a:close/>
                </a:path>
              </a:pathLst>
            </a:custGeom>
            <a:solidFill>
              <a:srgbClr val="E88651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508821" y="4182264"/>
              <a:ext cx="1235034" cy="646331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Gửi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email, import, export,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thống</a:t>
              </a:r>
              <a:r>
                <a:rPr lang="en-US" sz="120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 </a:t>
              </a:r>
              <a:r>
                <a:rPr lang="en-US" sz="120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itchFamily="34" charset="0"/>
                  <a:cs typeface="Arial" pitchFamily="34" charset="0"/>
                </a:rPr>
                <a:t>kê</a:t>
              </a:r>
              <a:endPara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0" name="Rectangle 69"/>
            <p:cNvSpPr>
              <a:spLocks noChangeArrowheads="1"/>
            </p:cNvSpPr>
            <p:nvPr/>
          </p:nvSpPr>
          <p:spPr bwMode="auto">
            <a:xfrm>
              <a:off x="5197233" y="3819838"/>
              <a:ext cx="1372790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pPr algn="ctr"/>
              <a:r>
                <a:rPr lang="en-US" sz="1200" b="1" err="1">
                  <a:solidFill>
                    <a:schemeClr val="bg1"/>
                  </a:solidFill>
                  <a:latin typeface="Arial" charset="0"/>
                </a:rPr>
                <a:t>Nội</a:t>
              </a:r>
              <a:r>
                <a:rPr lang="en-US" sz="1200" b="1">
                  <a:solidFill>
                    <a:schemeClr val="bg1"/>
                  </a:solidFill>
                  <a:latin typeface="Arial" charset="0"/>
                </a:rPr>
                <a:t> dung </a:t>
              </a:r>
              <a:r>
                <a:rPr lang="en-US" sz="1200" b="1" smtClean="0">
                  <a:solidFill>
                    <a:schemeClr val="bg1"/>
                  </a:solidFill>
                  <a:latin typeface="Arial" charset="0"/>
                </a:rPr>
                <a:t>06</a:t>
              </a:r>
              <a:endParaRPr lang="en-US" sz="1200" b="1">
                <a:solidFill>
                  <a:schemeClr val="bg1"/>
                </a:solidFill>
                <a:latin typeface="Arial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606687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2938775" y="1699525"/>
            <a:ext cx="3803954" cy="12954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reflection blurRad="6350" stA="50000" endA="300" endPos="55000" dir="5400000" sy="-100000" algn="bl" rotWithShape="0"/>
          </a:effectLst>
        </p:spPr>
        <p:txBody>
          <a:bodyPr vert="horz" lIns="91440" tIns="45720" rIns="91440" bIns="45720" rtlCol="0" anchor="t">
            <a:no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r>
              <a:rPr lang="en-US" sz="10000" smtClean="0">
                <a:solidFill>
                  <a:srgbClr val="C20483"/>
                </a:solidFill>
                <a:latin typeface="Times New Roman"/>
              </a:rPr>
              <a:t>Q &amp; A</a:t>
            </a:r>
            <a:endParaRPr lang="en-US" sz="10000">
              <a:solidFill>
                <a:srgbClr val="C20483"/>
              </a:solidFill>
              <a:latin typeface="Times New Roman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579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6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7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8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9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2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455900" y="193189"/>
            <a:ext cx="6769705" cy="66095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defRPr>
            </a:lvl1pPr>
          </a:lstStyle>
          <a:p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909" y="260980"/>
            <a:ext cx="6589696" cy="192459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208738" y="2114550"/>
            <a:ext cx="6726521" cy="1938992"/>
          </a:xfrm>
          <a:prstGeom prst="rect">
            <a:avLst/>
          </a:prstGeom>
          <a:noFill/>
          <a:effectLst>
            <a:outerShdw blurRad="152400" dist="317500" dir="5400000" sx="90000" sy="-19000" rotWithShape="0">
              <a:prstClr val="black">
                <a:alpha val="15000"/>
              </a:prstClr>
            </a:outerShdw>
            <a:reflection blurRad="6350" stA="50000" endA="300" endPos="55500" dist="50800" dir="5400000" sy="-100000" algn="bl" rotWithShape="0"/>
          </a:effectLst>
          <a:scene3d>
            <a:camera prst="perspectiveBelow"/>
            <a:lightRig rig="threePt" dir="t"/>
          </a:scene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cap="none" spc="0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b="1" cap="none" spc="0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6000" b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b="1" err="1" smtClean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dõi</a:t>
            </a:r>
            <a:endParaRPr lang="en-US" sz="6000" b="1" cap="none" spc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solidFill>
                <a:schemeClr val="accent1">
                  <a:lumMod val="40000"/>
                  <a:lumOff val="60000"/>
                </a:schemeClr>
              </a:solid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84212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1485900" y="228600"/>
            <a:ext cx="6172200" cy="5715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mtClean="0">
                <a:solidFill>
                  <a:srgbClr val="8F5201"/>
                </a:solidFill>
                <a:ea typeface="SimSun" panose="02010600030101010101" pitchFamily="2" charset="-122"/>
              </a:rPr>
              <a:t>TIÊU ĐỀ</a:t>
            </a:r>
          </a:p>
        </p:txBody>
      </p:sp>
      <p:grpSp>
        <p:nvGrpSpPr>
          <p:cNvPr id="15363" name="Nhóm 3"/>
          <p:cNvGrpSpPr>
            <a:grpSpLocks/>
          </p:cNvGrpSpPr>
          <p:nvPr/>
        </p:nvGrpSpPr>
        <p:grpSpPr bwMode="auto">
          <a:xfrm>
            <a:off x="3213497" y="1140619"/>
            <a:ext cx="2799159" cy="2906316"/>
            <a:chOff x="2097088" y="1508125"/>
            <a:chExt cx="4948237" cy="5138738"/>
          </a:xfrm>
        </p:grpSpPr>
        <p:sp>
          <p:nvSpPr>
            <p:cNvPr id="47" name="Freeform 2"/>
            <p:cNvSpPr>
              <a:spLocks/>
            </p:cNvSpPr>
            <p:nvPr/>
          </p:nvSpPr>
          <p:spPr bwMode="auto">
            <a:xfrm>
              <a:off x="3530600" y="2924175"/>
              <a:ext cx="2093913" cy="2306638"/>
            </a:xfrm>
            <a:custGeom>
              <a:avLst/>
              <a:gdLst>
                <a:gd name="T0" fmla="*/ 912 w 1690"/>
                <a:gd name="T1" fmla="*/ 202 h 1862"/>
                <a:gd name="T2" fmla="*/ 936 w 1690"/>
                <a:gd name="T3" fmla="*/ 146 h 1862"/>
                <a:gd name="T4" fmla="*/ 990 w 1690"/>
                <a:gd name="T5" fmla="*/ 84 h 1862"/>
                <a:gd name="T6" fmla="*/ 958 w 1690"/>
                <a:gd name="T7" fmla="*/ 30 h 1862"/>
                <a:gd name="T8" fmla="*/ 828 w 1690"/>
                <a:gd name="T9" fmla="*/ 0 h 1862"/>
                <a:gd name="T10" fmla="*/ 712 w 1690"/>
                <a:gd name="T11" fmla="*/ 54 h 1862"/>
                <a:gd name="T12" fmla="*/ 710 w 1690"/>
                <a:gd name="T13" fmla="*/ 112 h 1862"/>
                <a:gd name="T14" fmla="*/ 778 w 1690"/>
                <a:gd name="T15" fmla="*/ 172 h 1862"/>
                <a:gd name="T16" fmla="*/ 756 w 1690"/>
                <a:gd name="T17" fmla="*/ 224 h 1862"/>
                <a:gd name="T18" fmla="*/ 268 w 1690"/>
                <a:gd name="T19" fmla="*/ 514 h 1862"/>
                <a:gd name="T20" fmla="*/ 212 w 1690"/>
                <a:gd name="T21" fmla="*/ 506 h 1862"/>
                <a:gd name="T22" fmla="*/ 196 w 1690"/>
                <a:gd name="T23" fmla="*/ 416 h 1862"/>
                <a:gd name="T24" fmla="*/ 142 w 1690"/>
                <a:gd name="T25" fmla="*/ 388 h 1862"/>
                <a:gd name="T26" fmla="*/ 40 w 1690"/>
                <a:gd name="T27" fmla="*/ 462 h 1862"/>
                <a:gd name="T28" fmla="*/ 0 w 1690"/>
                <a:gd name="T29" fmla="*/ 590 h 1862"/>
                <a:gd name="T30" fmla="*/ 30 w 1690"/>
                <a:gd name="T31" fmla="*/ 644 h 1862"/>
                <a:gd name="T32" fmla="*/ 112 w 1690"/>
                <a:gd name="T33" fmla="*/ 628 h 1862"/>
                <a:gd name="T34" fmla="*/ 172 w 1690"/>
                <a:gd name="T35" fmla="*/ 636 h 1862"/>
                <a:gd name="T36" fmla="*/ 178 w 1690"/>
                <a:gd name="T37" fmla="*/ 1152 h 1862"/>
                <a:gd name="T38" fmla="*/ 172 w 1690"/>
                <a:gd name="T39" fmla="*/ 1236 h 1862"/>
                <a:gd name="T40" fmla="*/ 104 w 1690"/>
                <a:gd name="T41" fmla="*/ 1230 h 1862"/>
                <a:gd name="T42" fmla="*/ 36 w 1690"/>
                <a:gd name="T43" fmla="*/ 1222 h 1862"/>
                <a:gd name="T44" fmla="*/ 6 w 1690"/>
                <a:gd name="T45" fmla="*/ 1302 h 1862"/>
                <a:gd name="T46" fmla="*/ 60 w 1690"/>
                <a:gd name="T47" fmla="*/ 1424 h 1862"/>
                <a:gd name="T48" fmla="*/ 160 w 1690"/>
                <a:gd name="T49" fmla="*/ 1480 h 1862"/>
                <a:gd name="T50" fmla="*/ 204 w 1690"/>
                <a:gd name="T51" fmla="*/ 1442 h 1862"/>
                <a:gd name="T52" fmla="*/ 226 w 1690"/>
                <a:gd name="T53" fmla="*/ 1354 h 1862"/>
                <a:gd name="T54" fmla="*/ 296 w 1690"/>
                <a:gd name="T55" fmla="*/ 1368 h 1862"/>
                <a:gd name="T56" fmla="*/ 766 w 1690"/>
                <a:gd name="T57" fmla="*/ 1644 h 1862"/>
                <a:gd name="T58" fmla="*/ 776 w 1690"/>
                <a:gd name="T59" fmla="*/ 1698 h 1862"/>
                <a:gd name="T60" fmla="*/ 706 w 1690"/>
                <a:gd name="T61" fmla="*/ 1758 h 1862"/>
                <a:gd name="T62" fmla="*/ 718 w 1690"/>
                <a:gd name="T63" fmla="*/ 1818 h 1862"/>
                <a:gd name="T64" fmla="*/ 846 w 1690"/>
                <a:gd name="T65" fmla="*/ 1862 h 1862"/>
                <a:gd name="T66" fmla="*/ 966 w 1690"/>
                <a:gd name="T67" fmla="*/ 1826 h 1862"/>
                <a:gd name="T68" fmla="*/ 990 w 1690"/>
                <a:gd name="T69" fmla="*/ 1766 h 1862"/>
                <a:gd name="T70" fmla="*/ 922 w 1690"/>
                <a:gd name="T71" fmla="*/ 1704 h 1862"/>
                <a:gd name="T72" fmla="*/ 918 w 1690"/>
                <a:gd name="T73" fmla="*/ 1652 h 1862"/>
                <a:gd name="T74" fmla="*/ 1386 w 1690"/>
                <a:gd name="T75" fmla="*/ 1380 h 1862"/>
                <a:gd name="T76" fmla="*/ 1456 w 1690"/>
                <a:gd name="T77" fmla="*/ 1350 h 1862"/>
                <a:gd name="T78" fmla="*/ 1484 w 1690"/>
                <a:gd name="T79" fmla="*/ 1430 h 1862"/>
                <a:gd name="T80" fmla="*/ 1520 w 1690"/>
                <a:gd name="T81" fmla="*/ 1480 h 1862"/>
                <a:gd name="T82" fmla="*/ 1614 w 1690"/>
                <a:gd name="T83" fmla="*/ 1444 h 1862"/>
                <a:gd name="T84" fmla="*/ 1680 w 1690"/>
                <a:gd name="T85" fmla="*/ 1330 h 1862"/>
                <a:gd name="T86" fmla="*/ 1664 w 1690"/>
                <a:gd name="T87" fmla="*/ 1232 h 1862"/>
                <a:gd name="T88" fmla="*/ 1602 w 1690"/>
                <a:gd name="T89" fmla="*/ 1224 h 1862"/>
                <a:gd name="T90" fmla="*/ 1520 w 1690"/>
                <a:gd name="T91" fmla="*/ 1240 h 1862"/>
                <a:gd name="T92" fmla="*/ 1510 w 1690"/>
                <a:gd name="T93" fmla="*/ 1164 h 1862"/>
                <a:gd name="T94" fmla="*/ 1512 w 1690"/>
                <a:gd name="T95" fmla="*/ 634 h 1862"/>
                <a:gd name="T96" fmla="*/ 1562 w 1690"/>
                <a:gd name="T97" fmla="*/ 612 h 1862"/>
                <a:gd name="T98" fmla="*/ 1648 w 1690"/>
                <a:gd name="T99" fmla="*/ 640 h 1862"/>
                <a:gd name="T100" fmla="*/ 1688 w 1690"/>
                <a:gd name="T101" fmla="*/ 590 h 1862"/>
                <a:gd name="T102" fmla="*/ 1660 w 1690"/>
                <a:gd name="T103" fmla="*/ 468 h 1862"/>
                <a:gd name="T104" fmla="*/ 1556 w 1690"/>
                <a:gd name="T105" fmla="*/ 378 h 1862"/>
                <a:gd name="T106" fmla="*/ 1498 w 1690"/>
                <a:gd name="T107" fmla="*/ 400 h 1862"/>
                <a:gd name="T108" fmla="*/ 1482 w 1690"/>
                <a:gd name="T109" fmla="*/ 488 h 1862"/>
                <a:gd name="T110" fmla="*/ 1432 w 1690"/>
                <a:gd name="T111" fmla="*/ 510 h 1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90" h="1862">
                  <a:moveTo>
                    <a:pt x="982" y="242"/>
                  </a:moveTo>
                  <a:lnTo>
                    <a:pt x="982" y="242"/>
                  </a:lnTo>
                  <a:lnTo>
                    <a:pt x="960" y="236"/>
                  </a:lnTo>
                  <a:lnTo>
                    <a:pt x="936" y="224"/>
                  </a:lnTo>
                  <a:lnTo>
                    <a:pt x="926" y="218"/>
                  </a:lnTo>
                  <a:lnTo>
                    <a:pt x="918" y="212"/>
                  </a:lnTo>
                  <a:lnTo>
                    <a:pt x="912" y="202"/>
                  </a:lnTo>
                  <a:lnTo>
                    <a:pt x="910" y="194"/>
                  </a:lnTo>
                  <a:lnTo>
                    <a:pt x="910" y="194"/>
                  </a:lnTo>
                  <a:lnTo>
                    <a:pt x="912" y="182"/>
                  </a:lnTo>
                  <a:lnTo>
                    <a:pt x="914" y="172"/>
                  </a:lnTo>
                  <a:lnTo>
                    <a:pt x="918" y="164"/>
                  </a:lnTo>
                  <a:lnTo>
                    <a:pt x="922" y="158"/>
                  </a:lnTo>
                  <a:lnTo>
                    <a:pt x="936" y="146"/>
                  </a:lnTo>
                  <a:lnTo>
                    <a:pt x="950" y="138"/>
                  </a:lnTo>
                  <a:lnTo>
                    <a:pt x="964" y="130"/>
                  </a:lnTo>
                  <a:lnTo>
                    <a:pt x="978" y="120"/>
                  </a:lnTo>
                  <a:lnTo>
                    <a:pt x="982" y="112"/>
                  </a:lnTo>
                  <a:lnTo>
                    <a:pt x="986" y="104"/>
                  </a:lnTo>
                  <a:lnTo>
                    <a:pt x="990" y="96"/>
                  </a:lnTo>
                  <a:lnTo>
                    <a:pt x="990" y="84"/>
                  </a:lnTo>
                  <a:lnTo>
                    <a:pt x="990" y="84"/>
                  </a:lnTo>
                  <a:lnTo>
                    <a:pt x="990" y="72"/>
                  </a:lnTo>
                  <a:lnTo>
                    <a:pt x="986" y="62"/>
                  </a:lnTo>
                  <a:lnTo>
                    <a:pt x="982" y="54"/>
                  </a:lnTo>
                  <a:lnTo>
                    <a:pt x="974" y="44"/>
                  </a:lnTo>
                  <a:lnTo>
                    <a:pt x="966" y="36"/>
                  </a:lnTo>
                  <a:lnTo>
                    <a:pt x="958" y="30"/>
                  </a:lnTo>
                  <a:lnTo>
                    <a:pt x="936" y="18"/>
                  </a:lnTo>
                  <a:lnTo>
                    <a:pt x="912" y="10"/>
                  </a:lnTo>
                  <a:lnTo>
                    <a:pt x="888" y="4"/>
                  </a:lnTo>
                  <a:lnTo>
                    <a:pt x="866" y="0"/>
                  </a:lnTo>
                  <a:lnTo>
                    <a:pt x="846" y="0"/>
                  </a:lnTo>
                  <a:lnTo>
                    <a:pt x="846" y="0"/>
                  </a:lnTo>
                  <a:lnTo>
                    <a:pt x="828" y="0"/>
                  </a:lnTo>
                  <a:lnTo>
                    <a:pt x="804" y="4"/>
                  </a:lnTo>
                  <a:lnTo>
                    <a:pt x="780" y="10"/>
                  </a:lnTo>
                  <a:lnTo>
                    <a:pt x="756" y="18"/>
                  </a:lnTo>
                  <a:lnTo>
                    <a:pt x="736" y="30"/>
                  </a:lnTo>
                  <a:lnTo>
                    <a:pt x="726" y="36"/>
                  </a:lnTo>
                  <a:lnTo>
                    <a:pt x="718" y="44"/>
                  </a:lnTo>
                  <a:lnTo>
                    <a:pt x="712" y="54"/>
                  </a:lnTo>
                  <a:lnTo>
                    <a:pt x="706" y="62"/>
                  </a:lnTo>
                  <a:lnTo>
                    <a:pt x="704" y="72"/>
                  </a:lnTo>
                  <a:lnTo>
                    <a:pt x="702" y="84"/>
                  </a:lnTo>
                  <a:lnTo>
                    <a:pt x="702" y="84"/>
                  </a:lnTo>
                  <a:lnTo>
                    <a:pt x="704" y="96"/>
                  </a:lnTo>
                  <a:lnTo>
                    <a:pt x="706" y="104"/>
                  </a:lnTo>
                  <a:lnTo>
                    <a:pt x="710" y="112"/>
                  </a:lnTo>
                  <a:lnTo>
                    <a:pt x="716" y="120"/>
                  </a:lnTo>
                  <a:lnTo>
                    <a:pt x="728" y="130"/>
                  </a:lnTo>
                  <a:lnTo>
                    <a:pt x="742" y="138"/>
                  </a:lnTo>
                  <a:lnTo>
                    <a:pt x="758" y="146"/>
                  </a:lnTo>
                  <a:lnTo>
                    <a:pt x="770" y="158"/>
                  </a:lnTo>
                  <a:lnTo>
                    <a:pt x="776" y="164"/>
                  </a:lnTo>
                  <a:lnTo>
                    <a:pt x="778" y="172"/>
                  </a:lnTo>
                  <a:lnTo>
                    <a:pt x="782" y="182"/>
                  </a:lnTo>
                  <a:lnTo>
                    <a:pt x="782" y="194"/>
                  </a:lnTo>
                  <a:lnTo>
                    <a:pt x="782" y="194"/>
                  </a:lnTo>
                  <a:lnTo>
                    <a:pt x="780" y="202"/>
                  </a:lnTo>
                  <a:lnTo>
                    <a:pt x="774" y="212"/>
                  </a:lnTo>
                  <a:lnTo>
                    <a:pt x="766" y="218"/>
                  </a:lnTo>
                  <a:lnTo>
                    <a:pt x="756" y="224"/>
                  </a:lnTo>
                  <a:lnTo>
                    <a:pt x="734" y="236"/>
                  </a:lnTo>
                  <a:lnTo>
                    <a:pt x="712" y="242"/>
                  </a:lnTo>
                  <a:lnTo>
                    <a:pt x="446" y="238"/>
                  </a:lnTo>
                  <a:lnTo>
                    <a:pt x="306" y="484"/>
                  </a:lnTo>
                  <a:lnTo>
                    <a:pt x="306" y="484"/>
                  </a:lnTo>
                  <a:lnTo>
                    <a:pt x="288" y="500"/>
                  </a:lnTo>
                  <a:lnTo>
                    <a:pt x="268" y="514"/>
                  </a:lnTo>
                  <a:lnTo>
                    <a:pt x="258" y="518"/>
                  </a:lnTo>
                  <a:lnTo>
                    <a:pt x="248" y="522"/>
                  </a:lnTo>
                  <a:lnTo>
                    <a:pt x="238" y="522"/>
                  </a:lnTo>
                  <a:lnTo>
                    <a:pt x="230" y="520"/>
                  </a:lnTo>
                  <a:lnTo>
                    <a:pt x="230" y="520"/>
                  </a:lnTo>
                  <a:lnTo>
                    <a:pt x="220" y="514"/>
                  </a:lnTo>
                  <a:lnTo>
                    <a:pt x="212" y="506"/>
                  </a:lnTo>
                  <a:lnTo>
                    <a:pt x="208" y="498"/>
                  </a:lnTo>
                  <a:lnTo>
                    <a:pt x="204" y="490"/>
                  </a:lnTo>
                  <a:lnTo>
                    <a:pt x="200" y="474"/>
                  </a:lnTo>
                  <a:lnTo>
                    <a:pt x="200" y="458"/>
                  </a:lnTo>
                  <a:lnTo>
                    <a:pt x="200" y="442"/>
                  </a:lnTo>
                  <a:lnTo>
                    <a:pt x="198" y="424"/>
                  </a:lnTo>
                  <a:lnTo>
                    <a:pt x="196" y="416"/>
                  </a:lnTo>
                  <a:lnTo>
                    <a:pt x="190" y="410"/>
                  </a:lnTo>
                  <a:lnTo>
                    <a:pt x="184" y="402"/>
                  </a:lnTo>
                  <a:lnTo>
                    <a:pt x="174" y="396"/>
                  </a:lnTo>
                  <a:lnTo>
                    <a:pt x="174" y="396"/>
                  </a:lnTo>
                  <a:lnTo>
                    <a:pt x="164" y="390"/>
                  </a:lnTo>
                  <a:lnTo>
                    <a:pt x="154" y="388"/>
                  </a:lnTo>
                  <a:lnTo>
                    <a:pt x="142" y="388"/>
                  </a:lnTo>
                  <a:lnTo>
                    <a:pt x="132" y="390"/>
                  </a:lnTo>
                  <a:lnTo>
                    <a:pt x="122" y="392"/>
                  </a:lnTo>
                  <a:lnTo>
                    <a:pt x="110" y="398"/>
                  </a:lnTo>
                  <a:lnTo>
                    <a:pt x="90" y="410"/>
                  </a:lnTo>
                  <a:lnTo>
                    <a:pt x="70" y="426"/>
                  </a:lnTo>
                  <a:lnTo>
                    <a:pt x="54" y="444"/>
                  </a:lnTo>
                  <a:lnTo>
                    <a:pt x="40" y="462"/>
                  </a:lnTo>
                  <a:lnTo>
                    <a:pt x="30" y="478"/>
                  </a:lnTo>
                  <a:lnTo>
                    <a:pt x="30" y="478"/>
                  </a:lnTo>
                  <a:lnTo>
                    <a:pt x="20" y="496"/>
                  </a:lnTo>
                  <a:lnTo>
                    <a:pt x="12" y="516"/>
                  </a:lnTo>
                  <a:lnTo>
                    <a:pt x="4" y="540"/>
                  </a:lnTo>
                  <a:lnTo>
                    <a:pt x="0" y="566"/>
                  </a:lnTo>
                  <a:lnTo>
                    <a:pt x="0" y="590"/>
                  </a:lnTo>
                  <a:lnTo>
                    <a:pt x="2" y="602"/>
                  </a:lnTo>
                  <a:lnTo>
                    <a:pt x="4" y="612"/>
                  </a:lnTo>
                  <a:lnTo>
                    <a:pt x="8" y="622"/>
                  </a:lnTo>
                  <a:lnTo>
                    <a:pt x="14" y="630"/>
                  </a:lnTo>
                  <a:lnTo>
                    <a:pt x="20" y="638"/>
                  </a:lnTo>
                  <a:lnTo>
                    <a:pt x="30" y="644"/>
                  </a:lnTo>
                  <a:lnTo>
                    <a:pt x="30" y="644"/>
                  </a:lnTo>
                  <a:lnTo>
                    <a:pt x="40" y="650"/>
                  </a:lnTo>
                  <a:lnTo>
                    <a:pt x="50" y="652"/>
                  </a:lnTo>
                  <a:lnTo>
                    <a:pt x="58" y="652"/>
                  </a:lnTo>
                  <a:lnTo>
                    <a:pt x="68" y="652"/>
                  </a:lnTo>
                  <a:lnTo>
                    <a:pt x="82" y="646"/>
                  </a:lnTo>
                  <a:lnTo>
                    <a:pt x="98" y="638"/>
                  </a:lnTo>
                  <a:lnTo>
                    <a:pt x="112" y="628"/>
                  </a:lnTo>
                  <a:lnTo>
                    <a:pt x="128" y="624"/>
                  </a:lnTo>
                  <a:lnTo>
                    <a:pt x="136" y="622"/>
                  </a:lnTo>
                  <a:lnTo>
                    <a:pt x="144" y="622"/>
                  </a:lnTo>
                  <a:lnTo>
                    <a:pt x="154" y="626"/>
                  </a:lnTo>
                  <a:lnTo>
                    <a:pt x="166" y="630"/>
                  </a:lnTo>
                  <a:lnTo>
                    <a:pt x="166" y="630"/>
                  </a:lnTo>
                  <a:lnTo>
                    <a:pt x="172" y="636"/>
                  </a:lnTo>
                  <a:lnTo>
                    <a:pt x="176" y="646"/>
                  </a:lnTo>
                  <a:lnTo>
                    <a:pt x="178" y="656"/>
                  </a:lnTo>
                  <a:lnTo>
                    <a:pt x="180" y="668"/>
                  </a:lnTo>
                  <a:lnTo>
                    <a:pt x="176" y="692"/>
                  </a:lnTo>
                  <a:lnTo>
                    <a:pt x="172" y="714"/>
                  </a:lnTo>
                  <a:lnTo>
                    <a:pt x="48" y="928"/>
                  </a:lnTo>
                  <a:lnTo>
                    <a:pt x="178" y="1152"/>
                  </a:lnTo>
                  <a:lnTo>
                    <a:pt x="178" y="1152"/>
                  </a:lnTo>
                  <a:lnTo>
                    <a:pt x="184" y="1174"/>
                  </a:lnTo>
                  <a:lnTo>
                    <a:pt x="186" y="1200"/>
                  </a:lnTo>
                  <a:lnTo>
                    <a:pt x="186" y="1212"/>
                  </a:lnTo>
                  <a:lnTo>
                    <a:pt x="184" y="1222"/>
                  </a:lnTo>
                  <a:lnTo>
                    <a:pt x="178" y="1230"/>
                  </a:lnTo>
                  <a:lnTo>
                    <a:pt x="172" y="1236"/>
                  </a:lnTo>
                  <a:lnTo>
                    <a:pt x="172" y="1236"/>
                  </a:lnTo>
                  <a:lnTo>
                    <a:pt x="162" y="1242"/>
                  </a:lnTo>
                  <a:lnTo>
                    <a:pt x="152" y="1244"/>
                  </a:lnTo>
                  <a:lnTo>
                    <a:pt x="142" y="1246"/>
                  </a:lnTo>
                  <a:lnTo>
                    <a:pt x="134" y="1244"/>
                  </a:lnTo>
                  <a:lnTo>
                    <a:pt x="118" y="1238"/>
                  </a:lnTo>
                  <a:lnTo>
                    <a:pt x="104" y="1230"/>
                  </a:lnTo>
                  <a:lnTo>
                    <a:pt x="90" y="1222"/>
                  </a:lnTo>
                  <a:lnTo>
                    <a:pt x="74" y="1216"/>
                  </a:lnTo>
                  <a:lnTo>
                    <a:pt x="66" y="1214"/>
                  </a:lnTo>
                  <a:lnTo>
                    <a:pt x="56" y="1216"/>
                  </a:lnTo>
                  <a:lnTo>
                    <a:pt x="48" y="1218"/>
                  </a:lnTo>
                  <a:lnTo>
                    <a:pt x="36" y="1222"/>
                  </a:lnTo>
                  <a:lnTo>
                    <a:pt x="36" y="1222"/>
                  </a:lnTo>
                  <a:lnTo>
                    <a:pt x="28" y="1228"/>
                  </a:lnTo>
                  <a:lnTo>
                    <a:pt x="20" y="1236"/>
                  </a:lnTo>
                  <a:lnTo>
                    <a:pt x="14" y="1246"/>
                  </a:lnTo>
                  <a:lnTo>
                    <a:pt x="10" y="1256"/>
                  </a:lnTo>
                  <a:lnTo>
                    <a:pt x="8" y="1266"/>
                  </a:lnTo>
                  <a:lnTo>
                    <a:pt x="6" y="1278"/>
                  </a:lnTo>
                  <a:lnTo>
                    <a:pt x="6" y="1302"/>
                  </a:lnTo>
                  <a:lnTo>
                    <a:pt x="12" y="1328"/>
                  </a:lnTo>
                  <a:lnTo>
                    <a:pt x="18" y="1350"/>
                  </a:lnTo>
                  <a:lnTo>
                    <a:pt x="26" y="1372"/>
                  </a:lnTo>
                  <a:lnTo>
                    <a:pt x="36" y="1390"/>
                  </a:lnTo>
                  <a:lnTo>
                    <a:pt x="36" y="1390"/>
                  </a:lnTo>
                  <a:lnTo>
                    <a:pt x="46" y="1406"/>
                  </a:lnTo>
                  <a:lnTo>
                    <a:pt x="60" y="1424"/>
                  </a:lnTo>
                  <a:lnTo>
                    <a:pt x="78" y="1442"/>
                  </a:lnTo>
                  <a:lnTo>
                    <a:pt x="96" y="1458"/>
                  </a:lnTo>
                  <a:lnTo>
                    <a:pt x="118" y="1470"/>
                  </a:lnTo>
                  <a:lnTo>
                    <a:pt x="128" y="1474"/>
                  </a:lnTo>
                  <a:lnTo>
                    <a:pt x="138" y="1478"/>
                  </a:lnTo>
                  <a:lnTo>
                    <a:pt x="150" y="1480"/>
                  </a:lnTo>
                  <a:lnTo>
                    <a:pt x="160" y="1480"/>
                  </a:lnTo>
                  <a:lnTo>
                    <a:pt x="170" y="1476"/>
                  </a:lnTo>
                  <a:lnTo>
                    <a:pt x="180" y="1472"/>
                  </a:lnTo>
                  <a:lnTo>
                    <a:pt x="180" y="1472"/>
                  </a:lnTo>
                  <a:lnTo>
                    <a:pt x="190" y="1466"/>
                  </a:lnTo>
                  <a:lnTo>
                    <a:pt x="196" y="1458"/>
                  </a:lnTo>
                  <a:lnTo>
                    <a:pt x="202" y="1450"/>
                  </a:lnTo>
                  <a:lnTo>
                    <a:pt x="204" y="1442"/>
                  </a:lnTo>
                  <a:lnTo>
                    <a:pt x="208" y="1426"/>
                  </a:lnTo>
                  <a:lnTo>
                    <a:pt x="208" y="1410"/>
                  </a:lnTo>
                  <a:lnTo>
                    <a:pt x="208" y="1392"/>
                  </a:lnTo>
                  <a:lnTo>
                    <a:pt x="210" y="1376"/>
                  </a:lnTo>
                  <a:lnTo>
                    <a:pt x="214" y="1368"/>
                  </a:lnTo>
                  <a:lnTo>
                    <a:pt x="218" y="1362"/>
                  </a:lnTo>
                  <a:lnTo>
                    <a:pt x="226" y="1354"/>
                  </a:lnTo>
                  <a:lnTo>
                    <a:pt x="236" y="1348"/>
                  </a:lnTo>
                  <a:lnTo>
                    <a:pt x="236" y="1348"/>
                  </a:lnTo>
                  <a:lnTo>
                    <a:pt x="244" y="1344"/>
                  </a:lnTo>
                  <a:lnTo>
                    <a:pt x="254" y="1346"/>
                  </a:lnTo>
                  <a:lnTo>
                    <a:pt x="264" y="1348"/>
                  </a:lnTo>
                  <a:lnTo>
                    <a:pt x="276" y="1354"/>
                  </a:lnTo>
                  <a:lnTo>
                    <a:pt x="296" y="1368"/>
                  </a:lnTo>
                  <a:lnTo>
                    <a:pt x="312" y="1384"/>
                  </a:lnTo>
                  <a:lnTo>
                    <a:pt x="448" y="1620"/>
                  </a:lnTo>
                  <a:lnTo>
                    <a:pt x="712" y="1620"/>
                  </a:lnTo>
                  <a:lnTo>
                    <a:pt x="712" y="1620"/>
                  </a:lnTo>
                  <a:lnTo>
                    <a:pt x="734" y="1628"/>
                  </a:lnTo>
                  <a:lnTo>
                    <a:pt x="756" y="1638"/>
                  </a:lnTo>
                  <a:lnTo>
                    <a:pt x="766" y="1644"/>
                  </a:lnTo>
                  <a:lnTo>
                    <a:pt x="774" y="1652"/>
                  </a:lnTo>
                  <a:lnTo>
                    <a:pt x="780" y="1660"/>
                  </a:lnTo>
                  <a:lnTo>
                    <a:pt x="782" y="1668"/>
                  </a:lnTo>
                  <a:lnTo>
                    <a:pt x="782" y="1668"/>
                  </a:lnTo>
                  <a:lnTo>
                    <a:pt x="782" y="1680"/>
                  </a:lnTo>
                  <a:lnTo>
                    <a:pt x="778" y="1690"/>
                  </a:lnTo>
                  <a:lnTo>
                    <a:pt x="776" y="1698"/>
                  </a:lnTo>
                  <a:lnTo>
                    <a:pt x="770" y="1704"/>
                  </a:lnTo>
                  <a:lnTo>
                    <a:pt x="758" y="1716"/>
                  </a:lnTo>
                  <a:lnTo>
                    <a:pt x="742" y="1724"/>
                  </a:lnTo>
                  <a:lnTo>
                    <a:pt x="728" y="1732"/>
                  </a:lnTo>
                  <a:lnTo>
                    <a:pt x="716" y="1742"/>
                  </a:lnTo>
                  <a:lnTo>
                    <a:pt x="710" y="1750"/>
                  </a:lnTo>
                  <a:lnTo>
                    <a:pt x="706" y="1758"/>
                  </a:lnTo>
                  <a:lnTo>
                    <a:pt x="704" y="1766"/>
                  </a:lnTo>
                  <a:lnTo>
                    <a:pt x="702" y="1778"/>
                  </a:lnTo>
                  <a:lnTo>
                    <a:pt x="702" y="1778"/>
                  </a:lnTo>
                  <a:lnTo>
                    <a:pt x="704" y="1790"/>
                  </a:lnTo>
                  <a:lnTo>
                    <a:pt x="706" y="1800"/>
                  </a:lnTo>
                  <a:lnTo>
                    <a:pt x="712" y="1810"/>
                  </a:lnTo>
                  <a:lnTo>
                    <a:pt x="718" y="1818"/>
                  </a:lnTo>
                  <a:lnTo>
                    <a:pt x="726" y="1826"/>
                  </a:lnTo>
                  <a:lnTo>
                    <a:pt x="736" y="1832"/>
                  </a:lnTo>
                  <a:lnTo>
                    <a:pt x="756" y="1844"/>
                  </a:lnTo>
                  <a:lnTo>
                    <a:pt x="780" y="1852"/>
                  </a:lnTo>
                  <a:lnTo>
                    <a:pt x="804" y="1858"/>
                  </a:lnTo>
                  <a:lnTo>
                    <a:pt x="828" y="1862"/>
                  </a:lnTo>
                  <a:lnTo>
                    <a:pt x="846" y="1862"/>
                  </a:lnTo>
                  <a:lnTo>
                    <a:pt x="846" y="1862"/>
                  </a:lnTo>
                  <a:lnTo>
                    <a:pt x="866" y="1862"/>
                  </a:lnTo>
                  <a:lnTo>
                    <a:pt x="888" y="1858"/>
                  </a:lnTo>
                  <a:lnTo>
                    <a:pt x="912" y="1852"/>
                  </a:lnTo>
                  <a:lnTo>
                    <a:pt x="936" y="1844"/>
                  </a:lnTo>
                  <a:lnTo>
                    <a:pt x="958" y="1832"/>
                  </a:lnTo>
                  <a:lnTo>
                    <a:pt x="966" y="1826"/>
                  </a:lnTo>
                  <a:lnTo>
                    <a:pt x="974" y="1818"/>
                  </a:lnTo>
                  <a:lnTo>
                    <a:pt x="982" y="1810"/>
                  </a:lnTo>
                  <a:lnTo>
                    <a:pt x="986" y="1800"/>
                  </a:lnTo>
                  <a:lnTo>
                    <a:pt x="990" y="1790"/>
                  </a:lnTo>
                  <a:lnTo>
                    <a:pt x="990" y="1778"/>
                  </a:lnTo>
                  <a:lnTo>
                    <a:pt x="990" y="1778"/>
                  </a:lnTo>
                  <a:lnTo>
                    <a:pt x="990" y="1766"/>
                  </a:lnTo>
                  <a:lnTo>
                    <a:pt x="986" y="1758"/>
                  </a:lnTo>
                  <a:lnTo>
                    <a:pt x="982" y="1750"/>
                  </a:lnTo>
                  <a:lnTo>
                    <a:pt x="978" y="1742"/>
                  </a:lnTo>
                  <a:lnTo>
                    <a:pt x="964" y="1732"/>
                  </a:lnTo>
                  <a:lnTo>
                    <a:pt x="950" y="1724"/>
                  </a:lnTo>
                  <a:lnTo>
                    <a:pt x="936" y="1716"/>
                  </a:lnTo>
                  <a:lnTo>
                    <a:pt x="922" y="1704"/>
                  </a:lnTo>
                  <a:lnTo>
                    <a:pt x="918" y="1698"/>
                  </a:lnTo>
                  <a:lnTo>
                    <a:pt x="914" y="1690"/>
                  </a:lnTo>
                  <a:lnTo>
                    <a:pt x="912" y="1680"/>
                  </a:lnTo>
                  <a:lnTo>
                    <a:pt x="910" y="1668"/>
                  </a:lnTo>
                  <a:lnTo>
                    <a:pt x="910" y="1668"/>
                  </a:lnTo>
                  <a:lnTo>
                    <a:pt x="912" y="1660"/>
                  </a:lnTo>
                  <a:lnTo>
                    <a:pt x="918" y="1652"/>
                  </a:lnTo>
                  <a:lnTo>
                    <a:pt x="926" y="1644"/>
                  </a:lnTo>
                  <a:lnTo>
                    <a:pt x="936" y="1638"/>
                  </a:lnTo>
                  <a:lnTo>
                    <a:pt x="960" y="1628"/>
                  </a:lnTo>
                  <a:lnTo>
                    <a:pt x="982" y="1620"/>
                  </a:lnTo>
                  <a:lnTo>
                    <a:pt x="1248" y="1620"/>
                  </a:lnTo>
                  <a:lnTo>
                    <a:pt x="1386" y="1380"/>
                  </a:lnTo>
                  <a:lnTo>
                    <a:pt x="1386" y="1380"/>
                  </a:lnTo>
                  <a:lnTo>
                    <a:pt x="1402" y="1366"/>
                  </a:lnTo>
                  <a:lnTo>
                    <a:pt x="1420" y="1354"/>
                  </a:lnTo>
                  <a:lnTo>
                    <a:pt x="1430" y="1350"/>
                  </a:lnTo>
                  <a:lnTo>
                    <a:pt x="1440" y="1348"/>
                  </a:lnTo>
                  <a:lnTo>
                    <a:pt x="1448" y="1348"/>
                  </a:lnTo>
                  <a:lnTo>
                    <a:pt x="1456" y="1350"/>
                  </a:lnTo>
                  <a:lnTo>
                    <a:pt x="1456" y="1350"/>
                  </a:lnTo>
                  <a:lnTo>
                    <a:pt x="1464" y="1356"/>
                  </a:lnTo>
                  <a:lnTo>
                    <a:pt x="1472" y="1364"/>
                  </a:lnTo>
                  <a:lnTo>
                    <a:pt x="1478" y="1372"/>
                  </a:lnTo>
                  <a:lnTo>
                    <a:pt x="1480" y="1380"/>
                  </a:lnTo>
                  <a:lnTo>
                    <a:pt x="1484" y="1396"/>
                  </a:lnTo>
                  <a:lnTo>
                    <a:pt x="1484" y="1412"/>
                  </a:lnTo>
                  <a:lnTo>
                    <a:pt x="1484" y="1430"/>
                  </a:lnTo>
                  <a:lnTo>
                    <a:pt x="1486" y="1446"/>
                  </a:lnTo>
                  <a:lnTo>
                    <a:pt x="1490" y="1454"/>
                  </a:lnTo>
                  <a:lnTo>
                    <a:pt x="1494" y="1460"/>
                  </a:lnTo>
                  <a:lnTo>
                    <a:pt x="1502" y="1468"/>
                  </a:lnTo>
                  <a:lnTo>
                    <a:pt x="1510" y="1474"/>
                  </a:lnTo>
                  <a:lnTo>
                    <a:pt x="1510" y="1474"/>
                  </a:lnTo>
                  <a:lnTo>
                    <a:pt x="1520" y="1480"/>
                  </a:lnTo>
                  <a:lnTo>
                    <a:pt x="1530" y="1482"/>
                  </a:lnTo>
                  <a:lnTo>
                    <a:pt x="1542" y="1482"/>
                  </a:lnTo>
                  <a:lnTo>
                    <a:pt x="1552" y="1480"/>
                  </a:lnTo>
                  <a:lnTo>
                    <a:pt x="1564" y="1478"/>
                  </a:lnTo>
                  <a:lnTo>
                    <a:pt x="1574" y="1474"/>
                  </a:lnTo>
                  <a:lnTo>
                    <a:pt x="1594" y="1460"/>
                  </a:lnTo>
                  <a:lnTo>
                    <a:pt x="1614" y="1444"/>
                  </a:lnTo>
                  <a:lnTo>
                    <a:pt x="1630" y="1426"/>
                  </a:lnTo>
                  <a:lnTo>
                    <a:pt x="1644" y="1408"/>
                  </a:lnTo>
                  <a:lnTo>
                    <a:pt x="1656" y="1392"/>
                  </a:lnTo>
                  <a:lnTo>
                    <a:pt x="1656" y="1392"/>
                  </a:lnTo>
                  <a:lnTo>
                    <a:pt x="1664" y="1374"/>
                  </a:lnTo>
                  <a:lnTo>
                    <a:pt x="1672" y="1354"/>
                  </a:lnTo>
                  <a:lnTo>
                    <a:pt x="1680" y="1330"/>
                  </a:lnTo>
                  <a:lnTo>
                    <a:pt x="1684" y="1306"/>
                  </a:lnTo>
                  <a:lnTo>
                    <a:pt x="1684" y="1280"/>
                  </a:lnTo>
                  <a:lnTo>
                    <a:pt x="1684" y="1270"/>
                  </a:lnTo>
                  <a:lnTo>
                    <a:pt x="1680" y="1258"/>
                  </a:lnTo>
                  <a:lnTo>
                    <a:pt x="1676" y="1248"/>
                  </a:lnTo>
                  <a:lnTo>
                    <a:pt x="1670" y="1240"/>
                  </a:lnTo>
                  <a:lnTo>
                    <a:pt x="1664" y="1232"/>
                  </a:lnTo>
                  <a:lnTo>
                    <a:pt x="1654" y="1226"/>
                  </a:lnTo>
                  <a:lnTo>
                    <a:pt x="1654" y="1226"/>
                  </a:lnTo>
                  <a:lnTo>
                    <a:pt x="1644" y="1220"/>
                  </a:lnTo>
                  <a:lnTo>
                    <a:pt x="1634" y="1218"/>
                  </a:lnTo>
                  <a:lnTo>
                    <a:pt x="1626" y="1218"/>
                  </a:lnTo>
                  <a:lnTo>
                    <a:pt x="1618" y="1218"/>
                  </a:lnTo>
                  <a:lnTo>
                    <a:pt x="1602" y="1224"/>
                  </a:lnTo>
                  <a:lnTo>
                    <a:pt x="1588" y="1234"/>
                  </a:lnTo>
                  <a:lnTo>
                    <a:pt x="1572" y="1242"/>
                  </a:lnTo>
                  <a:lnTo>
                    <a:pt x="1558" y="1248"/>
                  </a:lnTo>
                  <a:lnTo>
                    <a:pt x="1548" y="1248"/>
                  </a:lnTo>
                  <a:lnTo>
                    <a:pt x="1540" y="1248"/>
                  </a:lnTo>
                  <a:lnTo>
                    <a:pt x="1530" y="1244"/>
                  </a:lnTo>
                  <a:lnTo>
                    <a:pt x="1520" y="1240"/>
                  </a:lnTo>
                  <a:lnTo>
                    <a:pt x="1520" y="1240"/>
                  </a:lnTo>
                  <a:lnTo>
                    <a:pt x="1514" y="1234"/>
                  </a:lnTo>
                  <a:lnTo>
                    <a:pt x="1508" y="1226"/>
                  </a:lnTo>
                  <a:lnTo>
                    <a:pt x="1506" y="1218"/>
                  </a:lnTo>
                  <a:lnTo>
                    <a:pt x="1506" y="1208"/>
                  </a:lnTo>
                  <a:lnTo>
                    <a:pt x="1506" y="1186"/>
                  </a:lnTo>
                  <a:lnTo>
                    <a:pt x="1510" y="1164"/>
                  </a:lnTo>
                  <a:lnTo>
                    <a:pt x="1648" y="928"/>
                  </a:lnTo>
                  <a:lnTo>
                    <a:pt x="1516" y="700"/>
                  </a:lnTo>
                  <a:lnTo>
                    <a:pt x="1516" y="700"/>
                  </a:lnTo>
                  <a:lnTo>
                    <a:pt x="1512" y="678"/>
                  </a:lnTo>
                  <a:lnTo>
                    <a:pt x="1510" y="656"/>
                  </a:lnTo>
                  <a:lnTo>
                    <a:pt x="1510" y="644"/>
                  </a:lnTo>
                  <a:lnTo>
                    <a:pt x="1512" y="634"/>
                  </a:lnTo>
                  <a:lnTo>
                    <a:pt x="1518" y="626"/>
                  </a:lnTo>
                  <a:lnTo>
                    <a:pt x="1524" y="620"/>
                  </a:lnTo>
                  <a:lnTo>
                    <a:pt x="1524" y="620"/>
                  </a:lnTo>
                  <a:lnTo>
                    <a:pt x="1534" y="616"/>
                  </a:lnTo>
                  <a:lnTo>
                    <a:pt x="1544" y="612"/>
                  </a:lnTo>
                  <a:lnTo>
                    <a:pt x="1552" y="612"/>
                  </a:lnTo>
                  <a:lnTo>
                    <a:pt x="1562" y="612"/>
                  </a:lnTo>
                  <a:lnTo>
                    <a:pt x="1576" y="618"/>
                  </a:lnTo>
                  <a:lnTo>
                    <a:pt x="1592" y="626"/>
                  </a:lnTo>
                  <a:lnTo>
                    <a:pt x="1606" y="636"/>
                  </a:lnTo>
                  <a:lnTo>
                    <a:pt x="1622" y="642"/>
                  </a:lnTo>
                  <a:lnTo>
                    <a:pt x="1630" y="642"/>
                  </a:lnTo>
                  <a:lnTo>
                    <a:pt x="1638" y="642"/>
                  </a:lnTo>
                  <a:lnTo>
                    <a:pt x="1648" y="640"/>
                  </a:lnTo>
                  <a:lnTo>
                    <a:pt x="1658" y="634"/>
                  </a:lnTo>
                  <a:lnTo>
                    <a:pt x="1658" y="634"/>
                  </a:lnTo>
                  <a:lnTo>
                    <a:pt x="1668" y="628"/>
                  </a:lnTo>
                  <a:lnTo>
                    <a:pt x="1676" y="620"/>
                  </a:lnTo>
                  <a:lnTo>
                    <a:pt x="1682" y="612"/>
                  </a:lnTo>
                  <a:lnTo>
                    <a:pt x="1686" y="602"/>
                  </a:lnTo>
                  <a:lnTo>
                    <a:pt x="1688" y="590"/>
                  </a:lnTo>
                  <a:lnTo>
                    <a:pt x="1690" y="580"/>
                  </a:lnTo>
                  <a:lnTo>
                    <a:pt x="1688" y="554"/>
                  </a:lnTo>
                  <a:lnTo>
                    <a:pt x="1684" y="530"/>
                  </a:lnTo>
                  <a:lnTo>
                    <a:pt x="1678" y="506"/>
                  </a:lnTo>
                  <a:lnTo>
                    <a:pt x="1668" y="486"/>
                  </a:lnTo>
                  <a:lnTo>
                    <a:pt x="1660" y="468"/>
                  </a:lnTo>
                  <a:lnTo>
                    <a:pt x="1660" y="468"/>
                  </a:lnTo>
                  <a:lnTo>
                    <a:pt x="1650" y="452"/>
                  </a:lnTo>
                  <a:lnTo>
                    <a:pt x="1636" y="434"/>
                  </a:lnTo>
                  <a:lnTo>
                    <a:pt x="1618" y="416"/>
                  </a:lnTo>
                  <a:lnTo>
                    <a:pt x="1598" y="400"/>
                  </a:lnTo>
                  <a:lnTo>
                    <a:pt x="1578" y="386"/>
                  </a:lnTo>
                  <a:lnTo>
                    <a:pt x="1568" y="382"/>
                  </a:lnTo>
                  <a:lnTo>
                    <a:pt x="1556" y="378"/>
                  </a:lnTo>
                  <a:lnTo>
                    <a:pt x="1546" y="378"/>
                  </a:lnTo>
                  <a:lnTo>
                    <a:pt x="1536" y="378"/>
                  </a:lnTo>
                  <a:lnTo>
                    <a:pt x="1524" y="380"/>
                  </a:lnTo>
                  <a:lnTo>
                    <a:pt x="1514" y="386"/>
                  </a:lnTo>
                  <a:lnTo>
                    <a:pt x="1514" y="386"/>
                  </a:lnTo>
                  <a:lnTo>
                    <a:pt x="1506" y="392"/>
                  </a:lnTo>
                  <a:lnTo>
                    <a:pt x="1498" y="400"/>
                  </a:lnTo>
                  <a:lnTo>
                    <a:pt x="1494" y="406"/>
                  </a:lnTo>
                  <a:lnTo>
                    <a:pt x="1490" y="414"/>
                  </a:lnTo>
                  <a:lnTo>
                    <a:pt x="1488" y="430"/>
                  </a:lnTo>
                  <a:lnTo>
                    <a:pt x="1488" y="448"/>
                  </a:lnTo>
                  <a:lnTo>
                    <a:pt x="1488" y="464"/>
                  </a:lnTo>
                  <a:lnTo>
                    <a:pt x="1486" y="480"/>
                  </a:lnTo>
                  <a:lnTo>
                    <a:pt x="1482" y="488"/>
                  </a:lnTo>
                  <a:lnTo>
                    <a:pt x="1476" y="496"/>
                  </a:lnTo>
                  <a:lnTo>
                    <a:pt x="1470" y="502"/>
                  </a:lnTo>
                  <a:lnTo>
                    <a:pt x="1460" y="510"/>
                  </a:lnTo>
                  <a:lnTo>
                    <a:pt x="1460" y="510"/>
                  </a:lnTo>
                  <a:lnTo>
                    <a:pt x="1452" y="512"/>
                  </a:lnTo>
                  <a:lnTo>
                    <a:pt x="1442" y="512"/>
                  </a:lnTo>
                  <a:lnTo>
                    <a:pt x="1432" y="510"/>
                  </a:lnTo>
                  <a:lnTo>
                    <a:pt x="1422" y="504"/>
                  </a:lnTo>
                  <a:lnTo>
                    <a:pt x="1404" y="490"/>
                  </a:lnTo>
                  <a:lnTo>
                    <a:pt x="1386" y="476"/>
                  </a:lnTo>
                  <a:lnTo>
                    <a:pt x="1246" y="236"/>
                  </a:lnTo>
                  <a:lnTo>
                    <a:pt x="982" y="242"/>
                  </a:lnTo>
                  <a:close/>
                </a:path>
              </a:pathLst>
            </a:custGeom>
            <a:solidFill>
              <a:srgbClr val="A1C6F7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twoPt" dir="t"/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8" name="Freeform 3"/>
            <p:cNvSpPr>
              <a:spLocks/>
            </p:cNvSpPr>
            <p:nvPr/>
          </p:nvSpPr>
          <p:spPr bwMode="auto">
            <a:xfrm>
              <a:off x="3576638" y="4929188"/>
              <a:ext cx="2020887" cy="1717675"/>
            </a:xfrm>
            <a:custGeom>
              <a:avLst/>
              <a:gdLst>
                <a:gd name="T0" fmla="*/ 1602 w 1632"/>
                <a:gd name="T1" fmla="*/ 382 h 1386"/>
                <a:gd name="T2" fmla="*/ 1624 w 1632"/>
                <a:gd name="T3" fmla="*/ 360 h 1386"/>
                <a:gd name="T4" fmla="*/ 1632 w 1632"/>
                <a:gd name="T5" fmla="*/ 302 h 1386"/>
                <a:gd name="T6" fmla="*/ 1602 w 1632"/>
                <a:gd name="T7" fmla="*/ 216 h 1386"/>
                <a:gd name="T8" fmla="*/ 1570 w 1632"/>
                <a:gd name="T9" fmla="*/ 172 h 1386"/>
                <a:gd name="T10" fmla="*/ 1504 w 1632"/>
                <a:gd name="T11" fmla="*/ 128 h 1386"/>
                <a:gd name="T12" fmla="*/ 1474 w 1632"/>
                <a:gd name="T13" fmla="*/ 128 h 1386"/>
                <a:gd name="T14" fmla="*/ 1444 w 1632"/>
                <a:gd name="T15" fmla="*/ 148 h 1386"/>
                <a:gd name="T16" fmla="*/ 1434 w 1632"/>
                <a:gd name="T17" fmla="*/ 196 h 1386"/>
                <a:gd name="T18" fmla="*/ 1422 w 1632"/>
                <a:gd name="T19" fmla="*/ 244 h 1386"/>
                <a:gd name="T20" fmla="*/ 1400 w 1632"/>
                <a:gd name="T21" fmla="*/ 260 h 1386"/>
                <a:gd name="T22" fmla="*/ 1376 w 1632"/>
                <a:gd name="T23" fmla="*/ 258 h 1386"/>
                <a:gd name="T24" fmla="*/ 1200 w 1632"/>
                <a:gd name="T25" fmla="*/ 0 h 1386"/>
                <a:gd name="T26" fmla="*/ 890 w 1632"/>
                <a:gd name="T27" fmla="*/ 18 h 1386"/>
                <a:gd name="T28" fmla="*/ 864 w 1632"/>
                <a:gd name="T29" fmla="*/ 48 h 1386"/>
                <a:gd name="T30" fmla="*/ 872 w 1632"/>
                <a:gd name="T31" fmla="*/ 78 h 1386"/>
                <a:gd name="T32" fmla="*/ 918 w 1632"/>
                <a:gd name="T33" fmla="*/ 112 h 1386"/>
                <a:gd name="T34" fmla="*/ 944 w 1632"/>
                <a:gd name="T35" fmla="*/ 146 h 1386"/>
                <a:gd name="T36" fmla="*/ 940 w 1632"/>
                <a:gd name="T37" fmla="*/ 180 h 1386"/>
                <a:gd name="T38" fmla="*/ 912 w 1632"/>
                <a:gd name="T39" fmla="*/ 212 h 1386"/>
                <a:gd name="T40" fmla="*/ 820 w 1632"/>
                <a:gd name="T41" fmla="*/ 242 h 1386"/>
                <a:gd name="T42" fmla="*/ 758 w 1632"/>
                <a:gd name="T43" fmla="*/ 238 h 1386"/>
                <a:gd name="T44" fmla="*/ 680 w 1632"/>
                <a:gd name="T45" fmla="*/ 206 h 1386"/>
                <a:gd name="T46" fmla="*/ 658 w 1632"/>
                <a:gd name="T47" fmla="*/ 170 h 1386"/>
                <a:gd name="T48" fmla="*/ 660 w 1632"/>
                <a:gd name="T49" fmla="*/ 138 h 1386"/>
                <a:gd name="T50" fmla="*/ 696 w 1632"/>
                <a:gd name="T51" fmla="*/ 104 h 1386"/>
                <a:gd name="T52" fmla="*/ 732 w 1632"/>
                <a:gd name="T53" fmla="*/ 70 h 1386"/>
                <a:gd name="T54" fmla="*/ 734 w 1632"/>
                <a:gd name="T55" fmla="*/ 40 h 1386"/>
                <a:gd name="T56" fmla="*/ 688 w 1632"/>
                <a:gd name="T57" fmla="*/ 8 h 1386"/>
                <a:gd name="T58" fmla="*/ 248 w 1632"/>
                <a:gd name="T59" fmla="*/ 268 h 1386"/>
                <a:gd name="T60" fmla="*/ 242 w 1632"/>
                <a:gd name="T61" fmla="*/ 336 h 1386"/>
                <a:gd name="T62" fmla="*/ 264 w 1632"/>
                <a:gd name="T63" fmla="*/ 356 h 1386"/>
                <a:gd name="T64" fmla="*/ 308 w 1632"/>
                <a:gd name="T65" fmla="*/ 352 h 1386"/>
                <a:gd name="T66" fmla="*/ 360 w 1632"/>
                <a:gd name="T67" fmla="*/ 328 h 1386"/>
                <a:gd name="T68" fmla="*/ 390 w 1632"/>
                <a:gd name="T69" fmla="*/ 336 h 1386"/>
                <a:gd name="T70" fmla="*/ 416 w 1632"/>
                <a:gd name="T71" fmla="*/ 368 h 1386"/>
                <a:gd name="T72" fmla="*/ 414 w 1632"/>
                <a:gd name="T73" fmla="*/ 440 h 1386"/>
                <a:gd name="T74" fmla="*/ 390 w 1632"/>
                <a:gd name="T75" fmla="*/ 502 h 1386"/>
                <a:gd name="T76" fmla="*/ 330 w 1632"/>
                <a:gd name="T77" fmla="*/ 570 h 1386"/>
                <a:gd name="T78" fmla="*/ 276 w 1632"/>
                <a:gd name="T79" fmla="*/ 592 h 1386"/>
                <a:gd name="T80" fmla="*/ 246 w 1632"/>
                <a:gd name="T81" fmla="*/ 586 h 1386"/>
                <a:gd name="T82" fmla="*/ 222 w 1632"/>
                <a:gd name="T83" fmla="*/ 556 h 1386"/>
                <a:gd name="T84" fmla="*/ 216 w 1632"/>
                <a:gd name="T85" fmla="*/ 490 h 1386"/>
                <a:gd name="T86" fmla="*/ 190 w 1632"/>
                <a:gd name="T87" fmla="*/ 460 h 1386"/>
                <a:gd name="T88" fmla="*/ 162 w 1632"/>
                <a:gd name="T89" fmla="*/ 462 h 1386"/>
                <a:gd name="T90" fmla="*/ 4 w 1632"/>
                <a:gd name="T91" fmla="*/ 688 h 1386"/>
                <a:gd name="T92" fmla="*/ 1200 w 1632"/>
                <a:gd name="T93" fmla="*/ 1386 h 1386"/>
                <a:gd name="T94" fmla="*/ 1458 w 1632"/>
                <a:gd name="T95" fmla="*/ 448 h 1386"/>
                <a:gd name="T96" fmla="*/ 1456 w 1632"/>
                <a:gd name="T97" fmla="*/ 382 h 1386"/>
                <a:gd name="T98" fmla="*/ 1482 w 1632"/>
                <a:gd name="T99" fmla="*/ 362 h 1386"/>
                <a:gd name="T100" fmla="*/ 1518 w 1632"/>
                <a:gd name="T101" fmla="*/ 364 h 1386"/>
                <a:gd name="T102" fmla="*/ 1576 w 1632"/>
                <a:gd name="T103" fmla="*/ 39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32" h="1386">
                  <a:moveTo>
                    <a:pt x="1576" y="390"/>
                  </a:moveTo>
                  <a:lnTo>
                    <a:pt x="1576" y="390"/>
                  </a:lnTo>
                  <a:lnTo>
                    <a:pt x="1588" y="388"/>
                  </a:lnTo>
                  <a:lnTo>
                    <a:pt x="1602" y="382"/>
                  </a:lnTo>
                  <a:lnTo>
                    <a:pt x="1602" y="382"/>
                  </a:lnTo>
                  <a:lnTo>
                    <a:pt x="1610" y="376"/>
                  </a:lnTo>
                  <a:lnTo>
                    <a:pt x="1618" y="368"/>
                  </a:lnTo>
                  <a:lnTo>
                    <a:pt x="1624" y="360"/>
                  </a:lnTo>
                  <a:lnTo>
                    <a:pt x="1628" y="350"/>
                  </a:lnTo>
                  <a:lnTo>
                    <a:pt x="1630" y="338"/>
                  </a:lnTo>
                  <a:lnTo>
                    <a:pt x="1632" y="328"/>
                  </a:lnTo>
                  <a:lnTo>
                    <a:pt x="1632" y="302"/>
                  </a:lnTo>
                  <a:lnTo>
                    <a:pt x="1626" y="278"/>
                  </a:lnTo>
                  <a:lnTo>
                    <a:pt x="1620" y="254"/>
                  </a:lnTo>
                  <a:lnTo>
                    <a:pt x="1612" y="234"/>
                  </a:lnTo>
                  <a:lnTo>
                    <a:pt x="1602" y="216"/>
                  </a:lnTo>
                  <a:lnTo>
                    <a:pt x="1602" y="216"/>
                  </a:lnTo>
                  <a:lnTo>
                    <a:pt x="1594" y="202"/>
                  </a:lnTo>
                  <a:lnTo>
                    <a:pt x="1584" y="188"/>
                  </a:lnTo>
                  <a:lnTo>
                    <a:pt x="1570" y="172"/>
                  </a:lnTo>
                  <a:lnTo>
                    <a:pt x="1556" y="158"/>
                  </a:lnTo>
                  <a:lnTo>
                    <a:pt x="1540" y="146"/>
                  </a:lnTo>
                  <a:lnTo>
                    <a:pt x="1522" y="136"/>
                  </a:lnTo>
                  <a:lnTo>
                    <a:pt x="1504" y="128"/>
                  </a:lnTo>
                  <a:lnTo>
                    <a:pt x="1496" y="126"/>
                  </a:lnTo>
                  <a:lnTo>
                    <a:pt x="1486" y="126"/>
                  </a:lnTo>
                  <a:lnTo>
                    <a:pt x="1486" y="126"/>
                  </a:lnTo>
                  <a:lnTo>
                    <a:pt x="1474" y="128"/>
                  </a:lnTo>
                  <a:lnTo>
                    <a:pt x="1460" y="134"/>
                  </a:lnTo>
                  <a:lnTo>
                    <a:pt x="1460" y="134"/>
                  </a:lnTo>
                  <a:lnTo>
                    <a:pt x="1452" y="140"/>
                  </a:lnTo>
                  <a:lnTo>
                    <a:pt x="1444" y="148"/>
                  </a:lnTo>
                  <a:lnTo>
                    <a:pt x="1440" y="154"/>
                  </a:lnTo>
                  <a:lnTo>
                    <a:pt x="1436" y="162"/>
                  </a:lnTo>
                  <a:lnTo>
                    <a:pt x="1434" y="178"/>
                  </a:lnTo>
                  <a:lnTo>
                    <a:pt x="1434" y="196"/>
                  </a:lnTo>
                  <a:lnTo>
                    <a:pt x="1434" y="212"/>
                  </a:lnTo>
                  <a:lnTo>
                    <a:pt x="1432" y="228"/>
                  </a:lnTo>
                  <a:lnTo>
                    <a:pt x="1428" y="236"/>
                  </a:lnTo>
                  <a:lnTo>
                    <a:pt x="1422" y="244"/>
                  </a:lnTo>
                  <a:lnTo>
                    <a:pt x="1416" y="250"/>
                  </a:lnTo>
                  <a:lnTo>
                    <a:pt x="1406" y="258"/>
                  </a:lnTo>
                  <a:lnTo>
                    <a:pt x="1406" y="258"/>
                  </a:lnTo>
                  <a:lnTo>
                    <a:pt x="1400" y="260"/>
                  </a:lnTo>
                  <a:lnTo>
                    <a:pt x="1392" y="260"/>
                  </a:lnTo>
                  <a:lnTo>
                    <a:pt x="1392" y="260"/>
                  </a:lnTo>
                  <a:lnTo>
                    <a:pt x="1384" y="260"/>
                  </a:lnTo>
                  <a:lnTo>
                    <a:pt x="1376" y="258"/>
                  </a:lnTo>
                  <a:lnTo>
                    <a:pt x="1360" y="248"/>
                  </a:lnTo>
                  <a:lnTo>
                    <a:pt x="1344" y="236"/>
                  </a:lnTo>
                  <a:lnTo>
                    <a:pt x="1330" y="224"/>
                  </a:lnTo>
                  <a:lnTo>
                    <a:pt x="1200" y="0"/>
                  </a:lnTo>
                  <a:lnTo>
                    <a:pt x="936" y="0"/>
                  </a:lnTo>
                  <a:lnTo>
                    <a:pt x="936" y="0"/>
                  </a:lnTo>
                  <a:lnTo>
                    <a:pt x="914" y="8"/>
                  </a:lnTo>
                  <a:lnTo>
                    <a:pt x="890" y="18"/>
                  </a:lnTo>
                  <a:lnTo>
                    <a:pt x="880" y="24"/>
                  </a:lnTo>
                  <a:lnTo>
                    <a:pt x="872" y="32"/>
                  </a:lnTo>
                  <a:lnTo>
                    <a:pt x="866" y="40"/>
                  </a:lnTo>
                  <a:lnTo>
                    <a:pt x="864" y="48"/>
                  </a:lnTo>
                  <a:lnTo>
                    <a:pt x="864" y="48"/>
                  </a:lnTo>
                  <a:lnTo>
                    <a:pt x="866" y="60"/>
                  </a:lnTo>
                  <a:lnTo>
                    <a:pt x="868" y="70"/>
                  </a:lnTo>
                  <a:lnTo>
                    <a:pt x="872" y="78"/>
                  </a:lnTo>
                  <a:lnTo>
                    <a:pt x="876" y="84"/>
                  </a:lnTo>
                  <a:lnTo>
                    <a:pt x="890" y="96"/>
                  </a:lnTo>
                  <a:lnTo>
                    <a:pt x="904" y="104"/>
                  </a:lnTo>
                  <a:lnTo>
                    <a:pt x="918" y="112"/>
                  </a:lnTo>
                  <a:lnTo>
                    <a:pt x="932" y="122"/>
                  </a:lnTo>
                  <a:lnTo>
                    <a:pt x="936" y="130"/>
                  </a:lnTo>
                  <a:lnTo>
                    <a:pt x="940" y="138"/>
                  </a:lnTo>
                  <a:lnTo>
                    <a:pt x="944" y="146"/>
                  </a:lnTo>
                  <a:lnTo>
                    <a:pt x="944" y="158"/>
                  </a:lnTo>
                  <a:lnTo>
                    <a:pt x="944" y="158"/>
                  </a:lnTo>
                  <a:lnTo>
                    <a:pt x="944" y="170"/>
                  </a:lnTo>
                  <a:lnTo>
                    <a:pt x="940" y="180"/>
                  </a:lnTo>
                  <a:lnTo>
                    <a:pt x="936" y="190"/>
                  </a:lnTo>
                  <a:lnTo>
                    <a:pt x="928" y="198"/>
                  </a:lnTo>
                  <a:lnTo>
                    <a:pt x="920" y="206"/>
                  </a:lnTo>
                  <a:lnTo>
                    <a:pt x="912" y="212"/>
                  </a:lnTo>
                  <a:lnTo>
                    <a:pt x="890" y="224"/>
                  </a:lnTo>
                  <a:lnTo>
                    <a:pt x="866" y="232"/>
                  </a:lnTo>
                  <a:lnTo>
                    <a:pt x="842" y="238"/>
                  </a:lnTo>
                  <a:lnTo>
                    <a:pt x="820" y="242"/>
                  </a:lnTo>
                  <a:lnTo>
                    <a:pt x="800" y="242"/>
                  </a:lnTo>
                  <a:lnTo>
                    <a:pt x="800" y="242"/>
                  </a:lnTo>
                  <a:lnTo>
                    <a:pt x="782" y="242"/>
                  </a:lnTo>
                  <a:lnTo>
                    <a:pt x="758" y="238"/>
                  </a:lnTo>
                  <a:lnTo>
                    <a:pt x="734" y="232"/>
                  </a:lnTo>
                  <a:lnTo>
                    <a:pt x="710" y="224"/>
                  </a:lnTo>
                  <a:lnTo>
                    <a:pt x="690" y="212"/>
                  </a:lnTo>
                  <a:lnTo>
                    <a:pt x="680" y="206"/>
                  </a:lnTo>
                  <a:lnTo>
                    <a:pt x="672" y="198"/>
                  </a:lnTo>
                  <a:lnTo>
                    <a:pt x="666" y="190"/>
                  </a:lnTo>
                  <a:lnTo>
                    <a:pt x="660" y="180"/>
                  </a:lnTo>
                  <a:lnTo>
                    <a:pt x="658" y="170"/>
                  </a:lnTo>
                  <a:lnTo>
                    <a:pt x="656" y="158"/>
                  </a:lnTo>
                  <a:lnTo>
                    <a:pt x="656" y="158"/>
                  </a:lnTo>
                  <a:lnTo>
                    <a:pt x="658" y="146"/>
                  </a:lnTo>
                  <a:lnTo>
                    <a:pt x="660" y="138"/>
                  </a:lnTo>
                  <a:lnTo>
                    <a:pt x="664" y="130"/>
                  </a:lnTo>
                  <a:lnTo>
                    <a:pt x="670" y="122"/>
                  </a:lnTo>
                  <a:lnTo>
                    <a:pt x="682" y="112"/>
                  </a:lnTo>
                  <a:lnTo>
                    <a:pt x="696" y="104"/>
                  </a:lnTo>
                  <a:lnTo>
                    <a:pt x="712" y="96"/>
                  </a:lnTo>
                  <a:lnTo>
                    <a:pt x="724" y="84"/>
                  </a:lnTo>
                  <a:lnTo>
                    <a:pt x="730" y="78"/>
                  </a:lnTo>
                  <a:lnTo>
                    <a:pt x="732" y="70"/>
                  </a:lnTo>
                  <a:lnTo>
                    <a:pt x="736" y="60"/>
                  </a:lnTo>
                  <a:lnTo>
                    <a:pt x="736" y="48"/>
                  </a:lnTo>
                  <a:lnTo>
                    <a:pt x="736" y="48"/>
                  </a:lnTo>
                  <a:lnTo>
                    <a:pt x="734" y="40"/>
                  </a:lnTo>
                  <a:lnTo>
                    <a:pt x="728" y="32"/>
                  </a:lnTo>
                  <a:lnTo>
                    <a:pt x="720" y="24"/>
                  </a:lnTo>
                  <a:lnTo>
                    <a:pt x="710" y="18"/>
                  </a:lnTo>
                  <a:lnTo>
                    <a:pt x="688" y="8"/>
                  </a:lnTo>
                  <a:lnTo>
                    <a:pt x="666" y="0"/>
                  </a:lnTo>
                  <a:lnTo>
                    <a:pt x="402" y="0"/>
                  </a:lnTo>
                  <a:lnTo>
                    <a:pt x="248" y="268"/>
                  </a:lnTo>
                  <a:lnTo>
                    <a:pt x="248" y="268"/>
                  </a:lnTo>
                  <a:lnTo>
                    <a:pt x="242" y="290"/>
                  </a:lnTo>
                  <a:lnTo>
                    <a:pt x="240" y="314"/>
                  </a:lnTo>
                  <a:lnTo>
                    <a:pt x="240" y="326"/>
                  </a:lnTo>
                  <a:lnTo>
                    <a:pt x="242" y="336"/>
                  </a:lnTo>
                  <a:lnTo>
                    <a:pt x="248" y="344"/>
                  </a:lnTo>
                  <a:lnTo>
                    <a:pt x="254" y="350"/>
                  </a:lnTo>
                  <a:lnTo>
                    <a:pt x="254" y="350"/>
                  </a:lnTo>
                  <a:lnTo>
                    <a:pt x="264" y="356"/>
                  </a:lnTo>
                  <a:lnTo>
                    <a:pt x="274" y="358"/>
                  </a:lnTo>
                  <a:lnTo>
                    <a:pt x="284" y="358"/>
                  </a:lnTo>
                  <a:lnTo>
                    <a:pt x="292" y="358"/>
                  </a:lnTo>
                  <a:lnTo>
                    <a:pt x="308" y="352"/>
                  </a:lnTo>
                  <a:lnTo>
                    <a:pt x="322" y="344"/>
                  </a:lnTo>
                  <a:lnTo>
                    <a:pt x="336" y="336"/>
                  </a:lnTo>
                  <a:lnTo>
                    <a:pt x="352" y="330"/>
                  </a:lnTo>
                  <a:lnTo>
                    <a:pt x="360" y="328"/>
                  </a:lnTo>
                  <a:lnTo>
                    <a:pt x="370" y="328"/>
                  </a:lnTo>
                  <a:lnTo>
                    <a:pt x="378" y="332"/>
                  </a:lnTo>
                  <a:lnTo>
                    <a:pt x="390" y="336"/>
                  </a:lnTo>
                  <a:lnTo>
                    <a:pt x="390" y="336"/>
                  </a:lnTo>
                  <a:lnTo>
                    <a:pt x="398" y="342"/>
                  </a:lnTo>
                  <a:lnTo>
                    <a:pt x="406" y="350"/>
                  </a:lnTo>
                  <a:lnTo>
                    <a:pt x="412" y="358"/>
                  </a:lnTo>
                  <a:lnTo>
                    <a:pt x="416" y="368"/>
                  </a:lnTo>
                  <a:lnTo>
                    <a:pt x="418" y="380"/>
                  </a:lnTo>
                  <a:lnTo>
                    <a:pt x="420" y="392"/>
                  </a:lnTo>
                  <a:lnTo>
                    <a:pt x="418" y="416"/>
                  </a:lnTo>
                  <a:lnTo>
                    <a:pt x="414" y="440"/>
                  </a:lnTo>
                  <a:lnTo>
                    <a:pt x="408" y="464"/>
                  </a:lnTo>
                  <a:lnTo>
                    <a:pt x="400" y="486"/>
                  </a:lnTo>
                  <a:lnTo>
                    <a:pt x="390" y="502"/>
                  </a:lnTo>
                  <a:lnTo>
                    <a:pt x="390" y="502"/>
                  </a:lnTo>
                  <a:lnTo>
                    <a:pt x="380" y="518"/>
                  </a:lnTo>
                  <a:lnTo>
                    <a:pt x="366" y="536"/>
                  </a:lnTo>
                  <a:lnTo>
                    <a:pt x="348" y="554"/>
                  </a:lnTo>
                  <a:lnTo>
                    <a:pt x="330" y="570"/>
                  </a:lnTo>
                  <a:lnTo>
                    <a:pt x="308" y="584"/>
                  </a:lnTo>
                  <a:lnTo>
                    <a:pt x="298" y="588"/>
                  </a:lnTo>
                  <a:lnTo>
                    <a:pt x="288" y="592"/>
                  </a:lnTo>
                  <a:lnTo>
                    <a:pt x="276" y="592"/>
                  </a:lnTo>
                  <a:lnTo>
                    <a:pt x="266" y="592"/>
                  </a:lnTo>
                  <a:lnTo>
                    <a:pt x="256" y="590"/>
                  </a:lnTo>
                  <a:lnTo>
                    <a:pt x="246" y="586"/>
                  </a:lnTo>
                  <a:lnTo>
                    <a:pt x="246" y="586"/>
                  </a:lnTo>
                  <a:lnTo>
                    <a:pt x="236" y="578"/>
                  </a:lnTo>
                  <a:lnTo>
                    <a:pt x="230" y="572"/>
                  </a:lnTo>
                  <a:lnTo>
                    <a:pt x="224" y="564"/>
                  </a:lnTo>
                  <a:lnTo>
                    <a:pt x="222" y="556"/>
                  </a:lnTo>
                  <a:lnTo>
                    <a:pt x="218" y="540"/>
                  </a:lnTo>
                  <a:lnTo>
                    <a:pt x="218" y="522"/>
                  </a:lnTo>
                  <a:lnTo>
                    <a:pt x="218" y="506"/>
                  </a:lnTo>
                  <a:lnTo>
                    <a:pt x="216" y="490"/>
                  </a:lnTo>
                  <a:lnTo>
                    <a:pt x="212" y="482"/>
                  </a:lnTo>
                  <a:lnTo>
                    <a:pt x="206" y="474"/>
                  </a:lnTo>
                  <a:lnTo>
                    <a:pt x="200" y="468"/>
                  </a:lnTo>
                  <a:lnTo>
                    <a:pt x="190" y="460"/>
                  </a:lnTo>
                  <a:lnTo>
                    <a:pt x="190" y="460"/>
                  </a:lnTo>
                  <a:lnTo>
                    <a:pt x="182" y="458"/>
                  </a:lnTo>
                  <a:lnTo>
                    <a:pt x="172" y="458"/>
                  </a:lnTo>
                  <a:lnTo>
                    <a:pt x="162" y="462"/>
                  </a:lnTo>
                  <a:lnTo>
                    <a:pt x="152" y="466"/>
                  </a:lnTo>
                  <a:lnTo>
                    <a:pt x="132" y="480"/>
                  </a:lnTo>
                  <a:lnTo>
                    <a:pt x="116" y="496"/>
                  </a:lnTo>
                  <a:lnTo>
                    <a:pt x="4" y="688"/>
                  </a:lnTo>
                  <a:lnTo>
                    <a:pt x="2" y="688"/>
                  </a:lnTo>
                  <a:lnTo>
                    <a:pt x="0" y="694"/>
                  </a:lnTo>
                  <a:lnTo>
                    <a:pt x="400" y="1386"/>
                  </a:lnTo>
                  <a:lnTo>
                    <a:pt x="1200" y="1386"/>
                  </a:lnTo>
                  <a:lnTo>
                    <a:pt x="1600" y="694"/>
                  </a:lnTo>
                  <a:lnTo>
                    <a:pt x="1598" y="688"/>
                  </a:lnTo>
                  <a:lnTo>
                    <a:pt x="1458" y="448"/>
                  </a:lnTo>
                  <a:lnTo>
                    <a:pt x="1458" y="448"/>
                  </a:lnTo>
                  <a:lnTo>
                    <a:pt x="1454" y="426"/>
                  </a:lnTo>
                  <a:lnTo>
                    <a:pt x="1452" y="402"/>
                  </a:lnTo>
                  <a:lnTo>
                    <a:pt x="1454" y="392"/>
                  </a:lnTo>
                  <a:lnTo>
                    <a:pt x="1456" y="382"/>
                  </a:lnTo>
                  <a:lnTo>
                    <a:pt x="1460" y="374"/>
                  </a:lnTo>
                  <a:lnTo>
                    <a:pt x="1466" y="368"/>
                  </a:lnTo>
                  <a:lnTo>
                    <a:pt x="1466" y="368"/>
                  </a:lnTo>
                  <a:lnTo>
                    <a:pt x="1482" y="362"/>
                  </a:lnTo>
                  <a:lnTo>
                    <a:pt x="1496" y="360"/>
                  </a:lnTo>
                  <a:lnTo>
                    <a:pt x="1496" y="360"/>
                  </a:lnTo>
                  <a:lnTo>
                    <a:pt x="1508" y="360"/>
                  </a:lnTo>
                  <a:lnTo>
                    <a:pt x="1518" y="364"/>
                  </a:lnTo>
                  <a:lnTo>
                    <a:pt x="1536" y="374"/>
                  </a:lnTo>
                  <a:lnTo>
                    <a:pt x="1556" y="384"/>
                  </a:lnTo>
                  <a:lnTo>
                    <a:pt x="1566" y="388"/>
                  </a:lnTo>
                  <a:lnTo>
                    <a:pt x="1576" y="390"/>
                  </a:lnTo>
                  <a:lnTo>
                    <a:pt x="1576" y="390"/>
                  </a:lnTo>
                  <a:close/>
                </a:path>
              </a:pathLst>
            </a:custGeom>
            <a:solidFill>
              <a:srgbClr val="EF43AF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49" name="Freeform 4"/>
            <p:cNvSpPr>
              <a:spLocks/>
            </p:cNvSpPr>
            <p:nvPr/>
          </p:nvSpPr>
          <p:spPr bwMode="auto">
            <a:xfrm>
              <a:off x="2097088" y="3778251"/>
              <a:ext cx="2001836" cy="2005013"/>
            </a:xfrm>
            <a:custGeom>
              <a:avLst/>
              <a:gdLst>
                <a:gd name="T0" fmla="*/ 1358 w 1616"/>
                <a:gd name="T1" fmla="*/ 1392 h 1618"/>
                <a:gd name="T2" fmla="*/ 1396 w 1616"/>
                <a:gd name="T3" fmla="*/ 1398 h 1618"/>
                <a:gd name="T4" fmla="*/ 1414 w 1616"/>
                <a:gd name="T5" fmla="*/ 1452 h 1618"/>
                <a:gd name="T6" fmla="*/ 1432 w 1616"/>
                <a:gd name="T7" fmla="*/ 1508 h 1618"/>
                <a:gd name="T8" fmla="*/ 1472 w 1616"/>
                <a:gd name="T9" fmla="*/ 1522 h 1618"/>
                <a:gd name="T10" fmla="*/ 1544 w 1616"/>
                <a:gd name="T11" fmla="*/ 1484 h 1618"/>
                <a:gd name="T12" fmla="*/ 1596 w 1616"/>
                <a:gd name="T13" fmla="*/ 1416 h 1618"/>
                <a:gd name="T14" fmla="*/ 1614 w 1616"/>
                <a:gd name="T15" fmla="*/ 1310 h 1618"/>
                <a:gd name="T16" fmla="*/ 1586 w 1616"/>
                <a:gd name="T17" fmla="*/ 1266 h 1618"/>
                <a:gd name="T18" fmla="*/ 1548 w 1616"/>
                <a:gd name="T19" fmla="*/ 1260 h 1618"/>
                <a:gd name="T20" fmla="*/ 1480 w 1616"/>
                <a:gd name="T21" fmla="*/ 1288 h 1618"/>
                <a:gd name="T22" fmla="*/ 1444 w 1616"/>
                <a:gd name="T23" fmla="*/ 1274 h 1618"/>
                <a:gd name="T24" fmla="*/ 1444 w 1616"/>
                <a:gd name="T25" fmla="*/ 1198 h 1618"/>
                <a:gd name="T26" fmla="*/ 1462 w 1616"/>
                <a:gd name="T27" fmla="*/ 694 h 1618"/>
                <a:gd name="T28" fmla="*/ 1394 w 1616"/>
                <a:gd name="T29" fmla="*/ 654 h 1618"/>
                <a:gd name="T30" fmla="*/ 1364 w 1616"/>
                <a:gd name="T31" fmla="*/ 678 h 1618"/>
                <a:gd name="T32" fmla="*/ 1354 w 1616"/>
                <a:gd name="T33" fmla="*/ 752 h 1618"/>
                <a:gd name="T34" fmla="*/ 1330 w 1616"/>
                <a:gd name="T35" fmla="*/ 782 h 1618"/>
                <a:gd name="T36" fmla="*/ 1278 w 1616"/>
                <a:gd name="T37" fmla="*/ 784 h 1618"/>
                <a:gd name="T38" fmla="*/ 1196 w 1616"/>
                <a:gd name="T39" fmla="*/ 716 h 1618"/>
                <a:gd name="T40" fmla="*/ 1162 w 1616"/>
                <a:gd name="T41" fmla="*/ 638 h 1618"/>
                <a:gd name="T42" fmla="*/ 1164 w 1616"/>
                <a:gd name="T43" fmla="*/ 556 h 1618"/>
                <a:gd name="T44" fmla="*/ 1198 w 1616"/>
                <a:gd name="T45" fmla="*/ 528 h 1618"/>
                <a:gd name="T46" fmla="*/ 1254 w 1616"/>
                <a:gd name="T47" fmla="*/ 540 h 1618"/>
                <a:gd name="T48" fmla="*/ 1312 w 1616"/>
                <a:gd name="T49" fmla="*/ 552 h 1618"/>
                <a:gd name="T50" fmla="*/ 1336 w 1616"/>
                <a:gd name="T51" fmla="*/ 522 h 1618"/>
                <a:gd name="T52" fmla="*/ 1198 w 1616"/>
                <a:gd name="T53" fmla="*/ 238 h 1618"/>
                <a:gd name="T54" fmla="*/ 902 w 1616"/>
                <a:gd name="T55" fmla="*/ 230 h 1618"/>
                <a:gd name="T56" fmla="*/ 896 w 1616"/>
                <a:gd name="T57" fmla="*/ 226 h 1618"/>
                <a:gd name="T58" fmla="*/ 890 w 1616"/>
                <a:gd name="T59" fmla="*/ 224 h 1618"/>
                <a:gd name="T60" fmla="*/ 886 w 1616"/>
                <a:gd name="T61" fmla="*/ 220 h 1618"/>
                <a:gd name="T62" fmla="*/ 880 w 1616"/>
                <a:gd name="T63" fmla="*/ 216 h 1618"/>
                <a:gd name="T64" fmla="*/ 876 w 1616"/>
                <a:gd name="T65" fmla="*/ 212 h 1618"/>
                <a:gd name="T66" fmla="*/ 874 w 1616"/>
                <a:gd name="T67" fmla="*/ 208 h 1618"/>
                <a:gd name="T68" fmla="*/ 872 w 1616"/>
                <a:gd name="T69" fmla="*/ 206 h 1618"/>
                <a:gd name="T70" fmla="*/ 868 w 1616"/>
                <a:gd name="T71" fmla="*/ 200 h 1618"/>
                <a:gd name="T72" fmla="*/ 868 w 1616"/>
                <a:gd name="T73" fmla="*/ 194 h 1618"/>
                <a:gd name="T74" fmla="*/ 868 w 1616"/>
                <a:gd name="T75" fmla="*/ 194 h 1618"/>
                <a:gd name="T76" fmla="*/ 894 w 1616"/>
                <a:gd name="T77" fmla="*/ 148 h 1618"/>
                <a:gd name="T78" fmla="*/ 944 w 1616"/>
                <a:gd name="T79" fmla="*/ 106 h 1618"/>
                <a:gd name="T80" fmla="*/ 944 w 1616"/>
                <a:gd name="T81" fmla="*/ 64 h 1618"/>
                <a:gd name="T82" fmla="*/ 894 w 1616"/>
                <a:gd name="T83" fmla="*/ 18 h 1618"/>
                <a:gd name="T84" fmla="*/ 804 w 1616"/>
                <a:gd name="T85" fmla="*/ 0 h 1618"/>
                <a:gd name="T86" fmla="*/ 694 w 1616"/>
                <a:gd name="T87" fmla="*/ 30 h 1618"/>
                <a:gd name="T88" fmla="*/ 662 w 1616"/>
                <a:gd name="T89" fmla="*/ 74 h 1618"/>
                <a:gd name="T90" fmla="*/ 668 w 1616"/>
                <a:gd name="T91" fmla="*/ 114 h 1618"/>
                <a:gd name="T92" fmla="*/ 728 w 1616"/>
                <a:gd name="T93" fmla="*/ 158 h 1618"/>
                <a:gd name="T94" fmla="*/ 740 w 1616"/>
                <a:gd name="T95" fmla="*/ 194 h 1618"/>
                <a:gd name="T96" fmla="*/ 740 w 1616"/>
                <a:gd name="T97" fmla="*/ 194 h 1618"/>
                <a:gd name="T98" fmla="*/ 740 w 1616"/>
                <a:gd name="T99" fmla="*/ 202 h 1618"/>
                <a:gd name="T100" fmla="*/ 738 w 1616"/>
                <a:gd name="T101" fmla="*/ 206 h 1618"/>
                <a:gd name="T102" fmla="*/ 734 w 1616"/>
                <a:gd name="T103" fmla="*/ 210 h 1618"/>
                <a:gd name="T104" fmla="*/ 732 w 1616"/>
                <a:gd name="T105" fmla="*/ 212 h 1618"/>
                <a:gd name="T106" fmla="*/ 726 w 1616"/>
                <a:gd name="T107" fmla="*/ 218 h 1618"/>
                <a:gd name="T108" fmla="*/ 722 w 1616"/>
                <a:gd name="T109" fmla="*/ 220 h 1618"/>
                <a:gd name="T110" fmla="*/ 716 w 1616"/>
                <a:gd name="T111" fmla="*/ 224 h 1618"/>
                <a:gd name="T112" fmla="*/ 712 w 1616"/>
                <a:gd name="T113" fmla="*/ 226 h 1618"/>
                <a:gd name="T114" fmla="*/ 706 w 1616"/>
                <a:gd name="T115" fmla="*/ 230 h 1618"/>
                <a:gd name="T116" fmla="*/ 0 w 1616"/>
                <a:gd name="T117" fmla="*/ 926 h 1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16" h="1618">
                  <a:moveTo>
                    <a:pt x="1312" y="1426"/>
                  </a:moveTo>
                  <a:lnTo>
                    <a:pt x="1312" y="1426"/>
                  </a:lnTo>
                  <a:lnTo>
                    <a:pt x="1328" y="1410"/>
                  </a:lnTo>
                  <a:lnTo>
                    <a:pt x="1348" y="1396"/>
                  </a:lnTo>
                  <a:lnTo>
                    <a:pt x="1358" y="1392"/>
                  </a:lnTo>
                  <a:lnTo>
                    <a:pt x="1368" y="1388"/>
                  </a:lnTo>
                  <a:lnTo>
                    <a:pt x="1378" y="1388"/>
                  </a:lnTo>
                  <a:lnTo>
                    <a:pt x="1386" y="1390"/>
                  </a:lnTo>
                  <a:lnTo>
                    <a:pt x="1386" y="1390"/>
                  </a:lnTo>
                  <a:lnTo>
                    <a:pt x="1396" y="1398"/>
                  </a:lnTo>
                  <a:lnTo>
                    <a:pt x="1402" y="1404"/>
                  </a:lnTo>
                  <a:lnTo>
                    <a:pt x="1408" y="1412"/>
                  </a:lnTo>
                  <a:lnTo>
                    <a:pt x="1412" y="1420"/>
                  </a:lnTo>
                  <a:lnTo>
                    <a:pt x="1414" y="1436"/>
                  </a:lnTo>
                  <a:lnTo>
                    <a:pt x="1414" y="1452"/>
                  </a:lnTo>
                  <a:lnTo>
                    <a:pt x="1414" y="1470"/>
                  </a:lnTo>
                  <a:lnTo>
                    <a:pt x="1418" y="1486"/>
                  </a:lnTo>
                  <a:lnTo>
                    <a:pt x="1420" y="1494"/>
                  </a:lnTo>
                  <a:lnTo>
                    <a:pt x="1426" y="1502"/>
                  </a:lnTo>
                  <a:lnTo>
                    <a:pt x="1432" y="1508"/>
                  </a:lnTo>
                  <a:lnTo>
                    <a:pt x="1442" y="1516"/>
                  </a:lnTo>
                  <a:lnTo>
                    <a:pt x="1442" y="1516"/>
                  </a:lnTo>
                  <a:lnTo>
                    <a:pt x="1452" y="1520"/>
                  </a:lnTo>
                  <a:lnTo>
                    <a:pt x="1462" y="1522"/>
                  </a:lnTo>
                  <a:lnTo>
                    <a:pt x="1472" y="1522"/>
                  </a:lnTo>
                  <a:lnTo>
                    <a:pt x="1484" y="1522"/>
                  </a:lnTo>
                  <a:lnTo>
                    <a:pt x="1494" y="1518"/>
                  </a:lnTo>
                  <a:lnTo>
                    <a:pt x="1504" y="1514"/>
                  </a:lnTo>
                  <a:lnTo>
                    <a:pt x="1526" y="1500"/>
                  </a:lnTo>
                  <a:lnTo>
                    <a:pt x="1544" y="1484"/>
                  </a:lnTo>
                  <a:lnTo>
                    <a:pt x="1562" y="1466"/>
                  </a:lnTo>
                  <a:lnTo>
                    <a:pt x="1576" y="1448"/>
                  </a:lnTo>
                  <a:lnTo>
                    <a:pt x="1586" y="1432"/>
                  </a:lnTo>
                  <a:lnTo>
                    <a:pt x="1586" y="1432"/>
                  </a:lnTo>
                  <a:lnTo>
                    <a:pt x="1596" y="1416"/>
                  </a:lnTo>
                  <a:lnTo>
                    <a:pt x="1604" y="1394"/>
                  </a:lnTo>
                  <a:lnTo>
                    <a:pt x="1610" y="1370"/>
                  </a:lnTo>
                  <a:lnTo>
                    <a:pt x="1614" y="1346"/>
                  </a:lnTo>
                  <a:lnTo>
                    <a:pt x="1616" y="1322"/>
                  </a:lnTo>
                  <a:lnTo>
                    <a:pt x="1614" y="1310"/>
                  </a:lnTo>
                  <a:lnTo>
                    <a:pt x="1612" y="1298"/>
                  </a:lnTo>
                  <a:lnTo>
                    <a:pt x="1608" y="1288"/>
                  </a:lnTo>
                  <a:lnTo>
                    <a:pt x="1602" y="1280"/>
                  </a:lnTo>
                  <a:lnTo>
                    <a:pt x="1594" y="1272"/>
                  </a:lnTo>
                  <a:lnTo>
                    <a:pt x="1586" y="1266"/>
                  </a:lnTo>
                  <a:lnTo>
                    <a:pt x="1586" y="1266"/>
                  </a:lnTo>
                  <a:lnTo>
                    <a:pt x="1574" y="1262"/>
                  </a:lnTo>
                  <a:lnTo>
                    <a:pt x="1566" y="1258"/>
                  </a:lnTo>
                  <a:lnTo>
                    <a:pt x="1556" y="1258"/>
                  </a:lnTo>
                  <a:lnTo>
                    <a:pt x="1548" y="1260"/>
                  </a:lnTo>
                  <a:lnTo>
                    <a:pt x="1532" y="1266"/>
                  </a:lnTo>
                  <a:lnTo>
                    <a:pt x="1518" y="1274"/>
                  </a:lnTo>
                  <a:lnTo>
                    <a:pt x="1504" y="1282"/>
                  </a:lnTo>
                  <a:lnTo>
                    <a:pt x="1488" y="1288"/>
                  </a:lnTo>
                  <a:lnTo>
                    <a:pt x="1480" y="1288"/>
                  </a:lnTo>
                  <a:lnTo>
                    <a:pt x="1470" y="1288"/>
                  </a:lnTo>
                  <a:lnTo>
                    <a:pt x="1460" y="1286"/>
                  </a:lnTo>
                  <a:lnTo>
                    <a:pt x="1450" y="1280"/>
                  </a:lnTo>
                  <a:lnTo>
                    <a:pt x="1450" y="1280"/>
                  </a:lnTo>
                  <a:lnTo>
                    <a:pt x="1444" y="1274"/>
                  </a:lnTo>
                  <a:lnTo>
                    <a:pt x="1438" y="1266"/>
                  </a:lnTo>
                  <a:lnTo>
                    <a:pt x="1436" y="1256"/>
                  </a:lnTo>
                  <a:lnTo>
                    <a:pt x="1436" y="1244"/>
                  </a:lnTo>
                  <a:lnTo>
                    <a:pt x="1438" y="1220"/>
                  </a:lnTo>
                  <a:lnTo>
                    <a:pt x="1444" y="1198"/>
                  </a:lnTo>
                  <a:lnTo>
                    <a:pt x="1598" y="930"/>
                  </a:lnTo>
                  <a:lnTo>
                    <a:pt x="1600" y="926"/>
                  </a:lnTo>
                  <a:lnTo>
                    <a:pt x="1596" y="926"/>
                  </a:lnTo>
                  <a:lnTo>
                    <a:pt x="1462" y="694"/>
                  </a:lnTo>
                  <a:lnTo>
                    <a:pt x="1462" y="694"/>
                  </a:lnTo>
                  <a:lnTo>
                    <a:pt x="1446" y="678"/>
                  </a:lnTo>
                  <a:lnTo>
                    <a:pt x="1426" y="664"/>
                  </a:lnTo>
                  <a:lnTo>
                    <a:pt x="1414" y="658"/>
                  </a:lnTo>
                  <a:lnTo>
                    <a:pt x="1404" y="656"/>
                  </a:lnTo>
                  <a:lnTo>
                    <a:pt x="1394" y="654"/>
                  </a:lnTo>
                  <a:lnTo>
                    <a:pt x="1386" y="658"/>
                  </a:lnTo>
                  <a:lnTo>
                    <a:pt x="1386" y="658"/>
                  </a:lnTo>
                  <a:lnTo>
                    <a:pt x="1376" y="664"/>
                  </a:lnTo>
                  <a:lnTo>
                    <a:pt x="1368" y="672"/>
                  </a:lnTo>
                  <a:lnTo>
                    <a:pt x="1364" y="678"/>
                  </a:lnTo>
                  <a:lnTo>
                    <a:pt x="1360" y="686"/>
                  </a:lnTo>
                  <a:lnTo>
                    <a:pt x="1358" y="702"/>
                  </a:lnTo>
                  <a:lnTo>
                    <a:pt x="1358" y="720"/>
                  </a:lnTo>
                  <a:lnTo>
                    <a:pt x="1358" y="736"/>
                  </a:lnTo>
                  <a:lnTo>
                    <a:pt x="1354" y="752"/>
                  </a:lnTo>
                  <a:lnTo>
                    <a:pt x="1352" y="760"/>
                  </a:lnTo>
                  <a:lnTo>
                    <a:pt x="1346" y="768"/>
                  </a:lnTo>
                  <a:lnTo>
                    <a:pt x="1340" y="776"/>
                  </a:lnTo>
                  <a:lnTo>
                    <a:pt x="1330" y="782"/>
                  </a:lnTo>
                  <a:lnTo>
                    <a:pt x="1330" y="782"/>
                  </a:lnTo>
                  <a:lnTo>
                    <a:pt x="1320" y="786"/>
                  </a:lnTo>
                  <a:lnTo>
                    <a:pt x="1310" y="790"/>
                  </a:lnTo>
                  <a:lnTo>
                    <a:pt x="1300" y="790"/>
                  </a:lnTo>
                  <a:lnTo>
                    <a:pt x="1288" y="788"/>
                  </a:lnTo>
                  <a:lnTo>
                    <a:pt x="1278" y="784"/>
                  </a:lnTo>
                  <a:lnTo>
                    <a:pt x="1268" y="780"/>
                  </a:lnTo>
                  <a:lnTo>
                    <a:pt x="1246" y="768"/>
                  </a:lnTo>
                  <a:lnTo>
                    <a:pt x="1228" y="752"/>
                  </a:lnTo>
                  <a:lnTo>
                    <a:pt x="1210" y="734"/>
                  </a:lnTo>
                  <a:lnTo>
                    <a:pt x="1196" y="716"/>
                  </a:lnTo>
                  <a:lnTo>
                    <a:pt x="1186" y="700"/>
                  </a:lnTo>
                  <a:lnTo>
                    <a:pt x="1186" y="700"/>
                  </a:lnTo>
                  <a:lnTo>
                    <a:pt x="1176" y="682"/>
                  </a:lnTo>
                  <a:lnTo>
                    <a:pt x="1168" y="660"/>
                  </a:lnTo>
                  <a:lnTo>
                    <a:pt x="1162" y="638"/>
                  </a:lnTo>
                  <a:lnTo>
                    <a:pt x="1156" y="612"/>
                  </a:lnTo>
                  <a:lnTo>
                    <a:pt x="1156" y="588"/>
                  </a:lnTo>
                  <a:lnTo>
                    <a:pt x="1158" y="576"/>
                  </a:lnTo>
                  <a:lnTo>
                    <a:pt x="1160" y="566"/>
                  </a:lnTo>
                  <a:lnTo>
                    <a:pt x="1164" y="556"/>
                  </a:lnTo>
                  <a:lnTo>
                    <a:pt x="1170" y="546"/>
                  </a:lnTo>
                  <a:lnTo>
                    <a:pt x="1178" y="538"/>
                  </a:lnTo>
                  <a:lnTo>
                    <a:pt x="1186" y="532"/>
                  </a:lnTo>
                  <a:lnTo>
                    <a:pt x="1186" y="532"/>
                  </a:lnTo>
                  <a:lnTo>
                    <a:pt x="1198" y="528"/>
                  </a:lnTo>
                  <a:lnTo>
                    <a:pt x="1206" y="526"/>
                  </a:lnTo>
                  <a:lnTo>
                    <a:pt x="1216" y="524"/>
                  </a:lnTo>
                  <a:lnTo>
                    <a:pt x="1224" y="526"/>
                  </a:lnTo>
                  <a:lnTo>
                    <a:pt x="1240" y="532"/>
                  </a:lnTo>
                  <a:lnTo>
                    <a:pt x="1254" y="540"/>
                  </a:lnTo>
                  <a:lnTo>
                    <a:pt x="1268" y="548"/>
                  </a:lnTo>
                  <a:lnTo>
                    <a:pt x="1284" y="554"/>
                  </a:lnTo>
                  <a:lnTo>
                    <a:pt x="1292" y="556"/>
                  </a:lnTo>
                  <a:lnTo>
                    <a:pt x="1302" y="554"/>
                  </a:lnTo>
                  <a:lnTo>
                    <a:pt x="1312" y="552"/>
                  </a:lnTo>
                  <a:lnTo>
                    <a:pt x="1322" y="546"/>
                  </a:lnTo>
                  <a:lnTo>
                    <a:pt x="1322" y="546"/>
                  </a:lnTo>
                  <a:lnTo>
                    <a:pt x="1328" y="540"/>
                  </a:lnTo>
                  <a:lnTo>
                    <a:pt x="1334" y="532"/>
                  </a:lnTo>
                  <a:lnTo>
                    <a:pt x="1336" y="522"/>
                  </a:lnTo>
                  <a:lnTo>
                    <a:pt x="1336" y="510"/>
                  </a:lnTo>
                  <a:lnTo>
                    <a:pt x="1334" y="484"/>
                  </a:lnTo>
                  <a:lnTo>
                    <a:pt x="1328" y="462"/>
                  </a:lnTo>
                  <a:lnTo>
                    <a:pt x="1198" y="238"/>
                  </a:lnTo>
                  <a:lnTo>
                    <a:pt x="1198" y="238"/>
                  </a:lnTo>
                  <a:lnTo>
                    <a:pt x="924" y="238"/>
                  </a:lnTo>
                  <a:lnTo>
                    <a:pt x="924" y="238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902" y="230"/>
                  </a:lnTo>
                  <a:lnTo>
                    <a:pt x="898" y="228"/>
                  </a:lnTo>
                  <a:lnTo>
                    <a:pt x="898" y="228"/>
                  </a:lnTo>
                  <a:lnTo>
                    <a:pt x="896" y="226"/>
                  </a:lnTo>
                  <a:lnTo>
                    <a:pt x="896" y="226"/>
                  </a:lnTo>
                  <a:lnTo>
                    <a:pt x="894" y="226"/>
                  </a:lnTo>
                  <a:lnTo>
                    <a:pt x="894" y="226"/>
                  </a:lnTo>
                  <a:lnTo>
                    <a:pt x="892" y="224"/>
                  </a:lnTo>
                  <a:lnTo>
                    <a:pt x="892" y="224"/>
                  </a:lnTo>
                  <a:lnTo>
                    <a:pt x="890" y="224"/>
                  </a:lnTo>
                  <a:lnTo>
                    <a:pt x="890" y="224"/>
                  </a:lnTo>
                  <a:lnTo>
                    <a:pt x="888" y="222"/>
                  </a:lnTo>
                  <a:lnTo>
                    <a:pt x="888" y="222"/>
                  </a:lnTo>
                  <a:lnTo>
                    <a:pt x="886" y="220"/>
                  </a:lnTo>
                  <a:lnTo>
                    <a:pt x="886" y="220"/>
                  </a:lnTo>
                  <a:lnTo>
                    <a:pt x="884" y="220"/>
                  </a:lnTo>
                  <a:lnTo>
                    <a:pt x="884" y="220"/>
                  </a:lnTo>
                  <a:lnTo>
                    <a:pt x="882" y="218"/>
                  </a:lnTo>
                  <a:lnTo>
                    <a:pt x="882" y="218"/>
                  </a:lnTo>
                  <a:lnTo>
                    <a:pt x="880" y="216"/>
                  </a:lnTo>
                  <a:lnTo>
                    <a:pt x="880" y="216"/>
                  </a:lnTo>
                  <a:lnTo>
                    <a:pt x="878" y="214"/>
                  </a:lnTo>
                  <a:lnTo>
                    <a:pt x="878" y="214"/>
                  </a:lnTo>
                  <a:lnTo>
                    <a:pt x="876" y="212"/>
                  </a:lnTo>
                  <a:lnTo>
                    <a:pt x="876" y="212"/>
                  </a:lnTo>
                  <a:lnTo>
                    <a:pt x="876" y="212"/>
                  </a:lnTo>
                  <a:lnTo>
                    <a:pt x="876" y="212"/>
                  </a:lnTo>
                  <a:lnTo>
                    <a:pt x="874" y="210"/>
                  </a:lnTo>
                  <a:lnTo>
                    <a:pt x="874" y="210"/>
                  </a:lnTo>
                  <a:lnTo>
                    <a:pt x="874" y="208"/>
                  </a:lnTo>
                  <a:lnTo>
                    <a:pt x="874" y="208"/>
                  </a:lnTo>
                  <a:lnTo>
                    <a:pt x="872" y="206"/>
                  </a:lnTo>
                  <a:lnTo>
                    <a:pt x="872" y="206"/>
                  </a:lnTo>
                  <a:lnTo>
                    <a:pt x="872" y="206"/>
                  </a:lnTo>
                  <a:lnTo>
                    <a:pt x="872" y="206"/>
                  </a:lnTo>
                  <a:lnTo>
                    <a:pt x="870" y="204"/>
                  </a:lnTo>
                  <a:lnTo>
                    <a:pt x="870" y="204"/>
                  </a:lnTo>
                  <a:lnTo>
                    <a:pt x="870" y="202"/>
                  </a:lnTo>
                  <a:lnTo>
                    <a:pt x="870" y="202"/>
                  </a:lnTo>
                  <a:lnTo>
                    <a:pt x="868" y="200"/>
                  </a:lnTo>
                  <a:lnTo>
                    <a:pt x="868" y="200"/>
                  </a:lnTo>
                  <a:lnTo>
                    <a:pt x="868" y="198"/>
                  </a:lnTo>
                  <a:lnTo>
                    <a:pt x="868" y="198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68" y="194"/>
                  </a:lnTo>
                  <a:lnTo>
                    <a:pt x="870" y="182"/>
                  </a:lnTo>
                  <a:lnTo>
                    <a:pt x="872" y="172"/>
                  </a:lnTo>
                  <a:lnTo>
                    <a:pt x="876" y="164"/>
                  </a:lnTo>
                  <a:lnTo>
                    <a:pt x="880" y="158"/>
                  </a:lnTo>
                  <a:lnTo>
                    <a:pt x="894" y="148"/>
                  </a:lnTo>
                  <a:lnTo>
                    <a:pt x="908" y="138"/>
                  </a:lnTo>
                  <a:lnTo>
                    <a:pt x="922" y="130"/>
                  </a:lnTo>
                  <a:lnTo>
                    <a:pt x="936" y="120"/>
                  </a:lnTo>
                  <a:lnTo>
                    <a:pt x="940" y="114"/>
                  </a:lnTo>
                  <a:lnTo>
                    <a:pt x="944" y="106"/>
                  </a:lnTo>
                  <a:lnTo>
                    <a:pt x="948" y="96"/>
                  </a:lnTo>
                  <a:lnTo>
                    <a:pt x="948" y="84"/>
                  </a:lnTo>
                  <a:lnTo>
                    <a:pt x="948" y="84"/>
                  </a:lnTo>
                  <a:lnTo>
                    <a:pt x="948" y="74"/>
                  </a:lnTo>
                  <a:lnTo>
                    <a:pt x="944" y="64"/>
                  </a:lnTo>
                  <a:lnTo>
                    <a:pt x="940" y="54"/>
                  </a:lnTo>
                  <a:lnTo>
                    <a:pt x="932" y="46"/>
                  </a:lnTo>
                  <a:lnTo>
                    <a:pt x="924" y="38"/>
                  </a:lnTo>
                  <a:lnTo>
                    <a:pt x="916" y="30"/>
                  </a:lnTo>
                  <a:lnTo>
                    <a:pt x="894" y="18"/>
                  </a:lnTo>
                  <a:lnTo>
                    <a:pt x="870" y="10"/>
                  </a:lnTo>
                  <a:lnTo>
                    <a:pt x="846" y="4"/>
                  </a:lnTo>
                  <a:lnTo>
                    <a:pt x="824" y="2"/>
                  </a:lnTo>
                  <a:lnTo>
                    <a:pt x="804" y="0"/>
                  </a:lnTo>
                  <a:lnTo>
                    <a:pt x="804" y="0"/>
                  </a:lnTo>
                  <a:lnTo>
                    <a:pt x="786" y="2"/>
                  </a:lnTo>
                  <a:lnTo>
                    <a:pt x="762" y="4"/>
                  </a:lnTo>
                  <a:lnTo>
                    <a:pt x="738" y="10"/>
                  </a:lnTo>
                  <a:lnTo>
                    <a:pt x="714" y="18"/>
                  </a:lnTo>
                  <a:lnTo>
                    <a:pt x="694" y="30"/>
                  </a:lnTo>
                  <a:lnTo>
                    <a:pt x="684" y="38"/>
                  </a:lnTo>
                  <a:lnTo>
                    <a:pt x="676" y="46"/>
                  </a:lnTo>
                  <a:lnTo>
                    <a:pt x="670" y="54"/>
                  </a:lnTo>
                  <a:lnTo>
                    <a:pt x="664" y="64"/>
                  </a:lnTo>
                  <a:lnTo>
                    <a:pt x="662" y="74"/>
                  </a:lnTo>
                  <a:lnTo>
                    <a:pt x="660" y="84"/>
                  </a:lnTo>
                  <a:lnTo>
                    <a:pt x="660" y="84"/>
                  </a:lnTo>
                  <a:lnTo>
                    <a:pt x="662" y="96"/>
                  </a:lnTo>
                  <a:lnTo>
                    <a:pt x="664" y="106"/>
                  </a:lnTo>
                  <a:lnTo>
                    <a:pt x="668" y="114"/>
                  </a:lnTo>
                  <a:lnTo>
                    <a:pt x="674" y="120"/>
                  </a:lnTo>
                  <a:lnTo>
                    <a:pt x="686" y="130"/>
                  </a:lnTo>
                  <a:lnTo>
                    <a:pt x="700" y="138"/>
                  </a:lnTo>
                  <a:lnTo>
                    <a:pt x="716" y="148"/>
                  </a:lnTo>
                  <a:lnTo>
                    <a:pt x="728" y="158"/>
                  </a:lnTo>
                  <a:lnTo>
                    <a:pt x="734" y="164"/>
                  </a:lnTo>
                  <a:lnTo>
                    <a:pt x="736" y="172"/>
                  </a:lnTo>
                  <a:lnTo>
                    <a:pt x="740" y="182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4"/>
                  </a:lnTo>
                  <a:lnTo>
                    <a:pt x="740" y="198"/>
                  </a:lnTo>
                  <a:lnTo>
                    <a:pt x="740" y="198"/>
                  </a:lnTo>
                  <a:lnTo>
                    <a:pt x="740" y="200"/>
                  </a:lnTo>
                  <a:lnTo>
                    <a:pt x="740" y="200"/>
                  </a:lnTo>
                  <a:lnTo>
                    <a:pt x="740" y="202"/>
                  </a:lnTo>
                  <a:lnTo>
                    <a:pt x="740" y="202"/>
                  </a:lnTo>
                  <a:lnTo>
                    <a:pt x="738" y="204"/>
                  </a:lnTo>
                  <a:lnTo>
                    <a:pt x="738" y="204"/>
                  </a:lnTo>
                  <a:lnTo>
                    <a:pt x="738" y="206"/>
                  </a:lnTo>
                  <a:lnTo>
                    <a:pt x="738" y="206"/>
                  </a:lnTo>
                  <a:lnTo>
                    <a:pt x="736" y="206"/>
                  </a:lnTo>
                  <a:lnTo>
                    <a:pt x="736" y="206"/>
                  </a:lnTo>
                  <a:lnTo>
                    <a:pt x="736" y="208"/>
                  </a:lnTo>
                  <a:lnTo>
                    <a:pt x="736" y="208"/>
                  </a:lnTo>
                  <a:lnTo>
                    <a:pt x="734" y="210"/>
                  </a:lnTo>
                  <a:lnTo>
                    <a:pt x="734" y="210"/>
                  </a:lnTo>
                  <a:lnTo>
                    <a:pt x="734" y="212"/>
                  </a:lnTo>
                  <a:lnTo>
                    <a:pt x="734" y="212"/>
                  </a:lnTo>
                  <a:lnTo>
                    <a:pt x="732" y="212"/>
                  </a:lnTo>
                  <a:lnTo>
                    <a:pt x="732" y="212"/>
                  </a:lnTo>
                  <a:lnTo>
                    <a:pt x="730" y="214"/>
                  </a:lnTo>
                  <a:lnTo>
                    <a:pt x="730" y="214"/>
                  </a:lnTo>
                  <a:lnTo>
                    <a:pt x="730" y="216"/>
                  </a:lnTo>
                  <a:lnTo>
                    <a:pt x="730" y="216"/>
                  </a:lnTo>
                  <a:lnTo>
                    <a:pt x="726" y="218"/>
                  </a:lnTo>
                  <a:lnTo>
                    <a:pt x="726" y="218"/>
                  </a:lnTo>
                  <a:lnTo>
                    <a:pt x="724" y="220"/>
                  </a:lnTo>
                  <a:lnTo>
                    <a:pt x="724" y="220"/>
                  </a:lnTo>
                  <a:lnTo>
                    <a:pt x="722" y="220"/>
                  </a:lnTo>
                  <a:lnTo>
                    <a:pt x="722" y="220"/>
                  </a:lnTo>
                  <a:lnTo>
                    <a:pt x="720" y="222"/>
                  </a:lnTo>
                  <a:lnTo>
                    <a:pt x="720" y="222"/>
                  </a:lnTo>
                  <a:lnTo>
                    <a:pt x="718" y="224"/>
                  </a:lnTo>
                  <a:lnTo>
                    <a:pt x="718" y="224"/>
                  </a:lnTo>
                  <a:lnTo>
                    <a:pt x="716" y="224"/>
                  </a:lnTo>
                  <a:lnTo>
                    <a:pt x="716" y="224"/>
                  </a:lnTo>
                  <a:lnTo>
                    <a:pt x="714" y="226"/>
                  </a:lnTo>
                  <a:lnTo>
                    <a:pt x="714" y="226"/>
                  </a:lnTo>
                  <a:lnTo>
                    <a:pt x="712" y="226"/>
                  </a:lnTo>
                  <a:lnTo>
                    <a:pt x="712" y="226"/>
                  </a:lnTo>
                  <a:lnTo>
                    <a:pt x="710" y="228"/>
                  </a:lnTo>
                  <a:lnTo>
                    <a:pt x="710" y="228"/>
                  </a:lnTo>
                  <a:lnTo>
                    <a:pt x="708" y="230"/>
                  </a:lnTo>
                  <a:lnTo>
                    <a:pt x="708" y="230"/>
                  </a:lnTo>
                  <a:lnTo>
                    <a:pt x="706" y="230"/>
                  </a:lnTo>
                  <a:lnTo>
                    <a:pt x="706" y="230"/>
                  </a:lnTo>
                  <a:lnTo>
                    <a:pt x="684" y="238"/>
                  </a:lnTo>
                  <a:lnTo>
                    <a:pt x="400" y="238"/>
                  </a:lnTo>
                  <a:lnTo>
                    <a:pt x="398" y="236"/>
                  </a:lnTo>
                  <a:lnTo>
                    <a:pt x="0" y="926"/>
                  </a:lnTo>
                  <a:lnTo>
                    <a:pt x="400" y="1618"/>
                  </a:lnTo>
                  <a:lnTo>
                    <a:pt x="1198" y="1618"/>
                  </a:lnTo>
                  <a:lnTo>
                    <a:pt x="1200" y="1618"/>
                  </a:lnTo>
                  <a:lnTo>
                    <a:pt x="1312" y="1426"/>
                  </a:lnTo>
                  <a:close/>
                </a:path>
              </a:pathLst>
            </a:custGeom>
            <a:solidFill>
              <a:srgbClr val="50EC20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0" name="Freeform 5"/>
            <p:cNvSpPr>
              <a:spLocks/>
            </p:cNvSpPr>
            <p:nvPr/>
          </p:nvSpPr>
          <p:spPr bwMode="auto">
            <a:xfrm>
              <a:off x="2097088" y="2360614"/>
              <a:ext cx="1997076" cy="1717674"/>
            </a:xfrm>
            <a:custGeom>
              <a:avLst/>
              <a:gdLst>
                <a:gd name="T0" fmla="*/ 694 w 1612"/>
                <a:gd name="T1" fmla="*/ 1382 h 1386"/>
                <a:gd name="T2" fmla="*/ 710 w 1612"/>
                <a:gd name="T3" fmla="*/ 1376 h 1386"/>
                <a:gd name="T4" fmla="*/ 714 w 1612"/>
                <a:gd name="T5" fmla="*/ 1374 h 1386"/>
                <a:gd name="T6" fmla="*/ 720 w 1612"/>
                <a:gd name="T7" fmla="*/ 1370 h 1386"/>
                <a:gd name="T8" fmla="*/ 724 w 1612"/>
                <a:gd name="T9" fmla="*/ 1368 h 1386"/>
                <a:gd name="T10" fmla="*/ 730 w 1612"/>
                <a:gd name="T11" fmla="*/ 1362 h 1386"/>
                <a:gd name="T12" fmla="*/ 734 w 1612"/>
                <a:gd name="T13" fmla="*/ 1360 h 1386"/>
                <a:gd name="T14" fmla="*/ 736 w 1612"/>
                <a:gd name="T15" fmla="*/ 1354 h 1386"/>
                <a:gd name="T16" fmla="*/ 738 w 1612"/>
                <a:gd name="T17" fmla="*/ 1352 h 1386"/>
                <a:gd name="T18" fmla="*/ 740 w 1612"/>
                <a:gd name="T19" fmla="*/ 1346 h 1386"/>
                <a:gd name="T20" fmla="*/ 740 w 1612"/>
                <a:gd name="T21" fmla="*/ 1342 h 1386"/>
                <a:gd name="T22" fmla="*/ 716 w 1612"/>
                <a:gd name="T23" fmla="*/ 1296 h 1386"/>
                <a:gd name="T24" fmla="*/ 664 w 1612"/>
                <a:gd name="T25" fmla="*/ 1254 h 1386"/>
                <a:gd name="T26" fmla="*/ 660 w 1612"/>
                <a:gd name="T27" fmla="*/ 1232 h 1386"/>
                <a:gd name="T28" fmla="*/ 676 w 1612"/>
                <a:gd name="T29" fmla="*/ 1194 h 1386"/>
                <a:gd name="T30" fmla="*/ 762 w 1612"/>
                <a:gd name="T31" fmla="*/ 1152 h 1386"/>
                <a:gd name="T32" fmla="*/ 846 w 1612"/>
                <a:gd name="T33" fmla="*/ 1152 h 1386"/>
                <a:gd name="T34" fmla="*/ 932 w 1612"/>
                <a:gd name="T35" fmla="*/ 1194 h 1386"/>
                <a:gd name="T36" fmla="*/ 948 w 1612"/>
                <a:gd name="T37" fmla="*/ 1232 h 1386"/>
                <a:gd name="T38" fmla="*/ 944 w 1612"/>
                <a:gd name="T39" fmla="*/ 1254 h 1386"/>
                <a:gd name="T40" fmla="*/ 894 w 1612"/>
                <a:gd name="T41" fmla="*/ 1296 h 1386"/>
                <a:gd name="T42" fmla="*/ 868 w 1612"/>
                <a:gd name="T43" fmla="*/ 1342 h 1386"/>
                <a:gd name="T44" fmla="*/ 868 w 1612"/>
                <a:gd name="T45" fmla="*/ 1346 h 1386"/>
                <a:gd name="T46" fmla="*/ 870 w 1612"/>
                <a:gd name="T47" fmla="*/ 1352 h 1386"/>
                <a:gd name="T48" fmla="*/ 872 w 1612"/>
                <a:gd name="T49" fmla="*/ 1354 h 1386"/>
                <a:gd name="T50" fmla="*/ 876 w 1612"/>
                <a:gd name="T51" fmla="*/ 1360 h 1386"/>
                <a:gd name="T52" fmla="*/ 878 w 1612"/>
                <a:gd name="T53" fmla="*/ 1362 h 1386"/>
                <a:gd name="T54" fmla="*/ 884 w 1612"/>
                <a:gd name="T55" fmla="*/ 1368 h 1386"/>
                <a:gd name="T56" fmla="*/ 888 w 1612"/>
                <a:gd name="T57" fmla="*/ 1370 h 1386"/>
                <a:gd name="T58" fmla="*/ 894 w 1612"/>
                <a:gd name="T59" fmla="*/ 1374 h 1386"/>
                <a:gd name="T60" fmla="*/ 898 w 1612"/>
                <a:gd name="T61" fmla="*/ 1376 h 1386"/>
                <a:gd name="T62" fmla="*/ 914 w 1612"/>
                <a:gd name="T63" fmla="*/ 1382 h 1386"/>
                <a:gd name="T64" fmla="*/ 1322 w 1612"/>
                <a:gd name="T65" fmla="*/ 1172 h 1386"/>
                <a:gd name="T66" fmla="*/ 1326 w 1612"/>
                <a:gd name="T67" fmla="*/ 1104 h 1386"/>
                <a:gd name="T68" fmla="*/ 1294 w 1612"/>
                <a:gd name="T69" fmla="*/ 1080 h 1386"/>
                <a:gd name="T70" fmla="*/ 1232 w 1612"/>
                <a:gd name="T71" fmla="*/ 1104 h 1386"/>
                <a:gd name="T72" fmla="*/ 1180 w 1612"/>
                <a:gd name="T73" fmla="*/ 1102 h 1386"/>
                <a:gd name="T74" fmla="*/ 1154 w 1612"/>
                <a:gd name="T75" fmla="*/ 1070 h 1386"/>
                <a:gd name="T76" fmla="*/ 1162 w 1612"/>
                <a:gd name="T77" fmla="*/ 974 h 1386"/>
                <a:gd name="T78" fmla="*/ 1204 w 1612"/>
                <a:gd name="T79" fmla="*/ 902 h 1386"/>
                <a:gd name="T80" fmla="*/ 1282 w 1612"/>
                <a:gd name="T81" fmla="*/ 848 h 1386"/>
                <a:gd name="T82" fmla="*/ 1324 w 1612"/>
                <a:gd name="T83" fmla="*/ 854 h 1386"/>
                <a:gd name="T84" fmla="*/ 1350 w 1612"/>
                <a:gd name="T85" fmla="*/ 900 h 1386"/>
                <a:gd name="T86" fmla="*/ 1362 w 1612"/>
                <a:gd name="T87" fmla="*/ 964 h 1386"/>
                <a:gd name="T88" fmla="*/ 1398 w 1612"/>
                <a:gd name="T89" fmla="*/ 980 h 1386"/>
                <a:gd name="T90" fmla="*/ 1598 w 1612"/>
                <a:gd name="T91" fmla="*/ 696 h 1386"/>
                <a:gd name="T92" fmla="*/ 1432 w 1612"/>
                <a:gd name="T93" fmla="*/ 382 h 1386"/>
                <a:gd name="T94" fmla="*/ 1446 w 1612"/>
                <a:gd name="T95" fmla="*/ 342 h 1386"/>
                <a:gd name="T96" fmla="*/ 1500 w 1612"/>
                <a:gd name="T97" fmla="*/ 340 h 1386"/>
                <a:gd name="T98" fmla="*/ 1562 w 1612"/>
                <a:gd name="T99" fmla="*/ 364 h 1386"/>
                <a:gd name="T100" fmla="*/ 1596 w 1612"/>
                <a:gd name="T101" fmla="*/ 346 h 1386"/>
                <a:gd name="T102" fmla="*/ 1612 w 1612"/>
                <a:gd name="T103" fmla="*/ 296 h 1386"/>
                <a:gd name="T104" fmla="*/ 1582 w 1612"/>
                <a:gd name="T105" fmla="*/ 198 h 1386"/>
                <a:gd name="T106" fmla="*/ 1500 w 1612"/>
                <a:gd name="T107" fmla="*/ 116 h 1386"/>
                <a:gd name="T108" fmla="*/ 1448 w 1612"/>
                <a:gd name="T109" fmla="*/ 110 h 1386"/>
                <a:gd name="T110" fmla="*/ 1416 w 1612"/>
                <a:gd name="T111" fmla="*/ 138 h 1386"/>
                <a:gd name="T112" fmla="*/ 1412 w 1612"/>
                <a:gd name="T113" fmla="*/ 182 h 1386"/>
                <a:gd name="T114" fmla="*/ 1392 w 1612"/>
                <a:gd name="T115" fmla="*/ 234 h 1386"/>
                <a:gd name="T116" fmla="*/ 1360 w 1612"/>
                <a:gd name="T117" fmla="*/ 240 h 1386"/>
                <a:gd name="T118" fmla="*/ 400 w 1612"/>
                <a:gd name="T119" fmla="*/ 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2" h="1386">
                  <a:moveTo>
                    <a:pt x="674" y="1382"/>
                  </a:moveTo>
                  <a:lnTo>
                    <a:pt x="674" y="1382"/>
                  </a:lnTo>
                  <a:lnTo>
                    <a:pt x="670" y="1382"/>
                  </a:lnTo>
                  <a:lnTo>
                    <a:pt x="694" y="1382"/>
                  </a:lnTo>
                  <a:lnTo>
                    <a:pt x="694" y="1382"/>
                  </a:lnTo>
                  <a:lnTo>
                    <a:pt x="706" y="1378"/>
                  </a:lnTo>
                  <a:lnTo>
                    <a:pt x="706" y="1378"/>
                  </a:lnTo>
                  <a:lnTo>
                    <a:pt x="708" y="1378"/>
                  </a:lnTo>
                  <a:lnTo>
                    <a:pt x="708" y="1378"/>
                  </a:lnTo>
                  <a:lnTo>
                    <a:pt x="710" y="1376"/>
                  </a:lnTo>
                  <a:lnTo>
                    <a:pt x="710" y="1376"/>
                  </a:lnTo>
                  <a:lnTo>
                    <a:pt x="712" y="1374"/>
                  </a:lnTo>
                  <a:lnTo>
                    <a:pt x="712" y="1374"/>
                  </a:lnTo>
                  <a:lnTo>
                    <a:pt x="714" y="1374"/>
                  </a:lnTo>
                  <a:lnTo>
                    <a:pt x="714" y="1374"/>
                  </a:lnTo>
                  <a:lnTo>
                    <a:pt x="716" y="1372"/>
                  </a:lnTo>
                  <a:lnTo>
                    <a:pt x="716" y="1372"/>
                  </a:lnTo>
                  <a:lnTo>
                    <a:pt x="718" y="1372"/>
                  </a:lnTo>
                  <a:lnTo>
                    <a:pt x="718" y="1372"/>
                  </a:lnTo>
                  <a:lnTo>
                    <a:pt x="720" y="1370"/>
                  </a:lnTo>
                  <a:lnTo>
                    <a:pt x="720" y="1370"/>
                  </a:lnTo>
                  <a:lnTo>
                    <a:pt x="722" y="1368"/>
                  </a:lnTo>
                  <a:lnTo>
                    <a:pt x="722" y="1368"/>
                  </a:lnTo>
                  <a:lnTo>
                    <a:pt x="724" y="1368"/>
                  </a:lnTo>
                  <a:lnTo>
                    <a:pt x="724" y="1368"/>
                  </a:lnTo>
                  <a:lnTo>
                    <a:pt x="726" y="1366"/>
                  </a:lnTo>
                  <a:lnTo>
                    <a:pt x="726" y="1366"/>
                  </a:lnTo>
                  <a:lnTo>
                    <a:pt x="730" y="1364"/>
                  </a:lnTo>
                  <a:lnTo>
                    <a:pt x="730" y="1364"/>
                  </a:lnTo>
                  <a:lnTo>
                    <a:pt x="730" y="1362"/>
                  </a:lnTo>
                  <a:lnTo>
                    <a:pt x="730" y="1362"/>
                  </a:lnTo>
                  <a:lnTo>
                    <a:pt x="732" y="1360"/>
                  </a:lnTo>
                  <a:lnTo>
                    <a:pt x="732" y="1360"/>
                  </a:lnTo>
                  <a:lnTo>
                    <a:pt x="734" y="1360"/>
                  </a:lnTo>
                  <a:lnTo>
                    <a:pt x="734" y="1360"/>
                  </a:lnTo>
                  <a:lnTo>
                    <a:pt x="734" y="1358"/>
                  </a:lnTo>
                  <a:lnTo>
                    <a:pt x="734" y="1358"/>
                  </a:lnTo>
                  <a:lnTo>
                    <a:pt x="736" y="1356"/>
                  </a:lnTo>
                  <a:lnTo>
                    <a:pt x="736" y="1356"/>
                  </a:lnTo>
                  <a:lnTo>
                    <a:pt x="736" y="1354"/>
                  </a:lnTo>
                  <a:lnTo>
                    <a:pt x="736" y="1354"/>
                  </a:lnTo>
                  <a:lnTo>
                    <a:pt x="738" y="1354"/>
                  </a:lnTo>
                  <a:lnTo>
                    <a:pt x="738" y="1354"/>
                  </a:lnTo>
                  <a:lnTo>
                    <a:pt x="738" y="1352"/>
                  </a:lnTo>
                  <a:lnTo>
                    <a:pt x="738" y="1352"/>
                  </a:lnTo>
                  <a:lnTo>
                    <a:pt x="740" y="1350"/>
                  </a:lnTo>
                  <a:lnTo>
                    <a:pt x="740" y="1350"/>
                  </a:lnTo>
                  <a:lnTo>
                    <a:pt x="740" y="1348"/>
                  </a:lnTo>
                  <a:lnTo>
                    <a:pt x="740" y="1348"/>
                  </a:lnTo>
                  <a:lnTo>
                    <a:pt x="740" y="1346"/>
                  </a:lnTo>
                  <a:lnTo>
                    <a:pt x="740" y="1346"/>
                  </a:lnTo>
                  <a:lnTo>
                    <a:pt x="740" y="1342"/>
                  </a:lnTo>
                  <a:lnTo>
                    <a:pt x="740" y="1342"/>
                  </a:lnTo>
                  <a:lnTo>
                    <a:pt x="740" y="1342"/>
                  </a:lnTo>
                  <a:lnTo>
                    <a:pt x="740" y="1342"/>
                  </a:lnTo>
                  <a:lnTo>
                    <a:pt x="740" y="1330"/>
                  </a:lnTo>
                  <a:lnTo>
                    <a:pt x="736" y="1320"/>
                  </a:lnTo>
                  <a:lnTo>
                    <a:pt x="734" y="1312"/>
                  </a:lnTo>
                  <a:lnTo>
                    <a:pt x="728" y="1306"/>
                  </a:lnTo>
                  <a:lnTo>
                    <a:pt x="716" y="1296"/>
                  </a:lnTo>
                  <a:lnTo>
                    <a:pt x="700" y="1286"/>
                  </a:lnTo>
                  <a:lnTo>
                    <a:pt x="686" y="1278"/>
                  </a:lnTo>
                  <a:lnTo>
                    <a:pt x="674" y="1268"/>
                  </a:lnTo>
                  <a:lnTo>
                    <a:pt x="668" y="1262"/>
                  </a:lnTo>
                  <a:lnTo>
                    <a:pt x="664" y="1254"/>
                  </a:lnTo>
                  <a:lnTo>
                    <a:pt x="662" y="1244"/>
                  </a:lnTo>
                  <a:lnTo>
                    <a:pt x="660" y="1232"/>
                  </a:lnTo>
                  <a:lnTo>
                    <a:pt x="660" y="1232"/>
                  </a:lnTo>
                  <a:lnTo>
                    <a:pt x="660" y="1232"/>
                  </a:lnTo>
                  <a:lnTo>
                    <a:pt x="660" y="1232"/>
                  </a:lnTo>
                  <a:lnTo>
                    <a:pt x="660" y="1232"/>
                  </a:lnTo>
                  <a:lnTo>
                    <a:pt x="662" y="1222"/>
                  </a:lnTo>
                  <a:lnTo>
                    <a:pt x="664" y="1212"/>
                  </a:lnTo>
                  <a:lnTo>
                    <a:pt x="670" y="1202"/>
                  </a:lnTo>
                  <a:lnTo>
                    <a:pt x="676" y="1194"/>
                  </a:lnTo>
                  <a:lnTo>
                    <a:pt x="684" y="1186"/>
                  </a:lnTo>
                  <a:lnTo>
                    <a:pt x="694" y="1178"/>
                  </a:lnTo>
                  <a:lnTo>
                    <a:pt x="714" y="1166"/>
                  </a:lnTo>
                  <a:lnTo>
                    <a:pt x="738" y="1158"/>
                  </a:lnTo>
                  <a:lnTo>
                    <a:pt x="762" y="1152"/>
                  </a:lnTo>
                  <a:lnTo>
                    <a:pt x="786" y="1150"/>
                  </a:lnTo>
                  <a:lnTo>
                    <a:pt x="804" y="1148"/>
                  </a:lnTo>
                  <a:lnTo>
                    <a:pt x="804" y="1148"/>
                  </a:lnTo>
                  <a:lnTo>
                    <a:pt x="824" y="1150"/>
                  </a:lnTo>
                  <a:lnTo>
                    <a:pt x="846" y="1152"/>
                  </a:lnTo>
                  <a:lnTo>
                    <a:pt x="870" y="1158"/>
                  </a:lnTo>
                  <a:lnTo>
                    <a:pt x="894" y="1166"/>
                  </a:lnTo>
                  <a:lnTo>
                    <a:pt x="916" y="1178"/>
                  </a:lnTo>
                  <a:lnTo>
                    <a:pt x="924" y="1186"/>
                  </a:lnTo>
                  <a:lnTo>
                    <a:pt x="932" y="1194"/>
                  </a:lnTo>
                  <a:lnTo>
                    <a:pt x="940" y="1202"/>
                  </a:lnTo>
                  <a:lnTo>
                    <a:pt x="944" y="1212"/>
                  </a:lnTo>
                  <a:lnTo>
                    <a:pt x="948" y="1222"/>
                  </a:lnTo>
                  <a:lnTo>
                    <a:pt x="948" y="1232"/>
                  </a:lnTo>
                  <a:lnTo>
                    <a:pt x="948" y="1232"/>
                  </a:lnTo>
                  <a:lnTo>
                    <a:pt x="948" y="1232"/>
                  </a:lnTo>
                  <a:lnTo>
                    <a:pt x="948" y="1232"/>
                  </a:lnTo>
                  <a:lnTo>
                    <a:pt x="948" y="1232"/>
                  </a:lnTo>
                  <a:lnTo>
                    <a:pt x="948" y="1244"/>
                  </a:lnTo>
                  <a:lnTo>
                    <a:pt x="944" y="1254"/>
                  </a:lnTo>
                  <a:lnTo>
                    <a:pt x="940" y="1262"/>
                  </a:lnTo>
                  <a:lnTo>
                    <a:pt x="936" y="1268"/>
                  </a:lnTo>
                  <a:lnTo>
                    <a:pt x="922" y="1278"/>
                  </a:lnTo>
                  <a:lnTo>
                    <a:pt x="908" y="1286"/>
                  </a:lnTo>
                  <a:lnTo>
                    <a:pt x="894" y="1296"/>
                  </a:lnTo>
                  <a:lnTo>
                    <a:pt x="880" y="1306"/>
                  </a:lnTo>
                  <a:lnTo>
                    <a:pt x="876" y="1312"/>
                  </a:lnTo>
                  <a:lnTo>
                    <a:pt x="872" y="1320"/>
                  </a:lnTo>
                  <a:lnTo>
                    <a:pt x="870" y="1330"/>
                  </a:lnTo>
                  <a:lnTo>
                    <a:pt x="868" y="1342"/>
                  </a:lnTo>
                  <a:lnTo>
                    <a:pt x="868" y="1342"/>
                  </a:lnTo>
                  <a:lnTo>
                    <a:pt x="868" y="1342"/>
                  </a:lnTo>
                  <a:lnTo>
                    <a:pt x="868" y="1342"/>
                  </a:lnTo>
                  <a:lnTo>
                    <a:pt x="868" y="1346"/>
                  </a:lnTo>
                  <a:lnTo>
                    <a:pt x="868" y="1346"/>
                  </a:lnTo>
                  <a:lnTo>
                    <a:pt x="868" y="1348"/>
                  </a:lnTo>
                  <a:lnTo>
                    <a:pt x="868" y="1348"/>
                  </a:lnTo>
                  <a:lnTo>
                    <a:pt x="870" y="1350"/>
                  </a:lnTo>
                  <a:lnTo>
                    <a:pt x="870" y="1350"/>
                  </a:lnTo>
                  <a:lnTo>
                    <a:pt x="870" y="1352"/>
                  </a:lnTo>
                  <a:lnTo>
                    <a:pt x="870" y="1352"/>
                  </a:lnTo>
                  <a:lnTo>
                    <a:pt x="872" y="1354"/>
                  </a:lnTo>
                  <a:lnTo>
                    <a:pt x="872" y="1354"/>
                  </a:lnTo>
                  <a:lnTo>
                    <a:pt x="872" y="1354"/>
                  </a:lnTo>
                  <a:lnTo>
                    <a:pt x="872" y="1354"/>
                  </a:lnTo>
                  <a:lnTo>
                    <a:pt x="874" y="1356"/>
                  </a:lnTo>
                  <a:lnTo>
                    <a:pt x="874" y="1356"/>
                  </a:lnTo>
                  <a:lnTo>
                    <a:pt x="874" y="1358"/>
                  </a:lnTo>
                  <a:lnTo>
                    <a:pt x="874" y="1358"/>
                  </a:lnTo>
                  <a:lnTo>
                    <a:pt x="876" y="1360"/>
                  </a:lnTo>
                  <a:lnTo>
                    <a:pt x="876" y="1360"/>
                  </a:lnTo>
                  <a:lnTo>
                    <a:pt x="876" y="1360"/>
                  </a:lnTo>
                  <a:lnTo>
                    <a:pt x="876" y="1360"/>
                  </a:lnTo>
                  <a:lnTo>
                    <a:pt x="878" y="1362"/>
                  </a:lnTo>
                  <a:lnTo>
                    <a:pt x="878" y="1362"/>
                  </a:lnTo>
                  <a:lnTo>
                    <a:pt x="880" y="1364"/>
                  </a:lnTo>
                  <a:lnTo>
                    <a:pt x="880" y="1364"/>
                  </a:lnTo>
                  <a:lnTo>
                    <a:pt x="882" y="1366"/>
                  </a:lnTo>
                  <a:lnTo>
                    <a:pt x="882" y="1366"/>
                  </a:lnTo>
                  <a:lnTo>
                    <a:pt x="884" y="1368"/>
                  </a:lnTo>
                  <a:lnTo>
                    <a:pt x="884" y="1368"/>
                  </a:lnTo>
                  <a:lnTo>
                    <a:pt x="886" y="1368"/>
                  </a:lnTo>
                  <a:lnTo>
                    <a:pt x="886" y="1368"/>
                  </a:lnTo>
                  <a:lnTo>
                    <a:pt x="888" y="1370"/>
                  </a:lnTo>
                  <a:lnTo>
                    <a:pt x="888" y="1370"/>
                  </a:lnTo>
                  <a:lnTo>
                    <a:pt x="890" y="1372"/>
                  </a:lnTo>
                  <a:lnTo>
                    <a:pt x="890" y="1372"/>
                  </a:lnTo>
                  <a:lnTo>
                    <a:pt x="892" y="1372"/>
                  </a:lnTo>
                  <a:lnTo>
                    <a:pt x="892" y="1372"/>
                  </a:lnTo>
                  <a:lnTo>
                    <a:pt x="894" y="1374"/>
                  </a:lnTo>
                  <a:lnTo>
                    <a:pt x="894" y="1374"/>
                  </a:lnTo>
                  <a:lnTo>
                    <a:pt x="896" y="1374"/>
                  </a:lnTo>
                  <a:lnTo>
                    <a:pt x="896" y="1374"/>
                  </a:lnTo>
                  <a:lnTo>
                    <a:pt x="898" y="1376"/>
                  </a:lnTo>
                  <a:lnTo>
                    <a:pt x="898" y="1376"/>
                  </a:lnTo>
                  <a:lnTo>
                    <a:pt x="902" y="1378"/>
                  </a:lnTo>
                  <a:lnTo>
                    <a:pt x="902" y="1378"/>
                  </a:lnTo>
                  <a:lnTo>
                    <a:pt x="902" y="1378"/>
                  </a:lnTo>
                  <a:lnTo>
                    <a:pt x="902" y="1378"/>
                  </a:lnTo>
                  <a:lnTo>
                    <a:pt x="914" y="1382"/>
                  </a:lnTo>
                  <a:lnTo>
                    <a:pt x="940" y="1382"/>
                  </a:lnTo>
                  <a:lnTo>
                    <a:pt x="940" y="1382"/>
                  </a:lnTo>
                  <a:lnTo>
                    <a:pt x="934" y="1382"/>
                  </a:lnTo>
                  <a:lnTo>
                    <a:pt x="1198" y="1386"/>
                  </a:lnTo>
                  <a:lnTo>
                    <a:pt x="1322" y="1172"/>
                  </a:lnTo>
                  <a:lnTo>
                    <a:pt x="1322" y="1172"/>
                  </a:lnTo>
                  <a:lnTo>
                    <a:pt x="1326" y="1150"/>
                  </a:lnTo>
                  <a:lnTo>
                    <a:pt x="1330" y="1126"/>
                  </a:lnTo>
                  <a:lnTo>
                    <a:pt x="1328" y="1114"/>
                  </a:lnTo>
                  <a:lnTo>
                    <a:pt x="1326" y="1104"/>
                  </a:lnTo>
                  <a:lnTo>
                    <a:pt x="1322" y="1094"/>
                  </a:lnTo>
                  <a:lnTo>
                    <a:pt x="1316" y="1088"/>
                  </a:lnTo>
                  <a:lnTo>
                    <a:pt x="1316" y="1088"/>
                  </a:lnTo>
                  <a:lnTo>
                    <a:pt x="1304" y="1084"/>
                  </a:lnTo>
                  <a:lnTo>
                    <a:pt x="1294" y="1080"/>
                  </a:lnTo>
                  <a:lnTo>
                    <a:pt x="1286" y="1080"/>
                  </a:lnTo>
                  <a:lnTo>
                    <a:pt x="1278" y="1082"/>
                  </a:lnTo>
                  <a:lnTo>
                    <a:pt x="1262" y="1086"/>
                  </a:lnTo>
                  <a:lnTo>
                    <a:pt x="1248" y="1096"/>
                  </a:lnTo>
                  <a:lnTo>
                    <a:pt x="1232" y="1104"/>
                  </a:lnTo>
                  <a:lnTo>
                    <a:pt x="1218" y="1110"/>
                  </a:lnTo>
                  <a:lnTo>
                    <a:pt x="1208" y="1110"/>
                  </a:lnTo>
                  <a:lnTo>
                    <a:pt x="1200" y="1110"/>
                  </a:lnTo>
                  <a:lnTo>
                    <a:pt x="1190" y="1108"/>
                  </a:lnTo>
                  <a:lnTo>
                    <a:pt x="1180" y="1102"/>
                  </a:lnTo>
                  <a:lnTo>
                    <a:pt x="1180" y="1102"/>
                  </a:lnTo>
                  <a:lnTo>
                    <a:pt x="1170" y="1096"/>
                  </a:lnTo>
                  <a:lnTo>
                    <a:pt x="1164" y="1088"/>
                  </a:lnTo>
                  <a:lnTo>
                    <a:pt x="1158" y="1080"/>
                  </a:lnTo>
                  <a:lnTo>
                    <a:pt x="1154" y="1070"/>
                  </a:lnTo>
                  <a:lnTo>
                    <a:pt x="1152" y="1060"/>
                  </a:lnTo>
                  <a:lnTo>
                    <a:pt x="1150" y="1048"/>
                  </a:lnTo>
                  <a:lnTo>
                    <a:pt x="1150" y="1024"/>
                  </a:lnTo>
                  <a:lnTo>
                    <a:pt x="1154" y="998"/>
                  </a:lnTo>
                  <a:lnTo>
                    <a:pt x="1162" y="974"/>
                  </a:lnTo>
                  <a:lnTo>
                    <a:pt x="1170" y="954"/>
                  </a:lnTo>
                  <a:lnTo>
                    <a:pt x="1180" y="936"/>
                  </a:lnTo>
                  <a:lnTo>
                    <a:pt x="1180" y="936"/>
                  </a:lnTo>
                  <a:lnTo>
                    <a:pt x="1190" y="920"/>
                  </a:lnTo>
                  <a:lnTo>
                    <a:pt x="1204" y="902"/>
                  </a:lnTo>
                  <a:lnTo>
                    <a:pt x="1220" y="884"/>
                  </a:lnTo>
                  <a:lnTo>
                    <a:pt x="1240" y="868"/>
                  </a:lnTo>
                  <a:lnTo>
                    <a:pt x="1260" y="856"/>
                  </a:lnTo>
                  <a:lnTo>
                    <a:pt x="1272" y="850"/>
                  </a:lnTo>
                  <a:lnTo>
                    <a:pt x="1282" y="848"/>
                  </a:lnTo>
                  <a:lnTo>
                    <a:pt x="1292" y="846"/>
                  </a:lnTo>
                  <a:lnTo>
                    <a:pt x="1304" y="846"/>
                  </a:lnTo>
                  <a:lnTo>
                    <a:pt x="1314" y="848"/>
                  </a:lnTo>
                  <a:lnTo>
                    <a:pt x="1324" y="854"/>
                  </a:lnTo>
                  <a:lnTo>
                    <a:pt x="1324" y="854"/>
                  </a:lnTo>
                  <a:lnTo>
                    <a:pt x="1334" y="860"/>
                  </a:lnTo>
                  <a:lnTo>
                    <a:pt x="1340" y="868"/>
                  </a:lnTo>
                  <a:lnTo>
                    <a:pt x="1346" y="874"/>
                  </a:lnTo>
                  <a:lnTo>
                    <a:pt x="1348" y="882"/>
                  </a:lnTo>
                  <a:lnTo>
                    <a:pt x="1350" y="900"/>
                  </a:lnTo>
                  <a:lnTo>
                    <a:pt x="1350" y="916"/>
                  </a:lnTo>
                  <a:lnTo>
                    <a:pt x="1350" y="932"/>
                  </a:lnTo>
                  <a:lnTo>
                    <a:pt x="1354" y="948"/>
                  </a:lnTo>
                  <a:lnTo>
                    <a:pt x="1358" y="956"/>
                  </a:lnTo>
                  <a:lnTo>
                    <a:pt x="1362" y="964"/>
                  </a:lnTo>
                  <a:lnTo>
                    <a:pt x="1370" y="972"/>
                  </a:lnTo>
                  <a:lnTo>
                    <a:pt x="1380" y="978"/>
                  </a:lnTo>
                  <a:lnTo>
                    <a:pt x="1380" y="978"/>
                  </a:lnTo>
                  <a:lnTo>
                    <a:pt x="1388" y="980"/>
                  </a:lnTo>
                  <a:lnTo>
                    <a:pt x="1398" y="980"/>
                  </a:lnTo>
                  <a:lnTo>
                    <a:pt x="1408" y="976"/>
                  </a:lnTo>
                  <a:lnTo>
                    <a:pt x="1418" y="972"/>
                  </a:lnTo>
                  <a:lnTo>
                    <a:pt x="1438" y="958"/>
                  </a:lnTo>
                  <a:lnTo>
                    <a:pt x="1456" y="942"/>
                  </a:lnTo>
                  <a:lnTo>
                    <a:pt x="1598" y="696"/>
                  </a:lnTo>
                  <a:lnTo>
                    <a:pt x="1436" y="418"/>
                  </a:lnTo>
                  <a:lnTo>
                    <a:pt x="1436" y="418"/>
                  </a:lnTo>
                  <a:lnTo>
                    <a:pt x="1434" y="400"/>
                  </a:lnTo>
                  <a:lnTo>
                    <a:pt x="1432" y="382"/>
                  </a:lnTo>
                  <a:lnTo>
                    <a:pt x="1432" y="382"/>
                  </a:lnTo>
                  <a:lnTo>
                    <a:pt x="1432" y="370"/>
                  </a:lnTo>
                  <a:lnTo>
                    <a:pt x="1434" y="358"/>
                  </a:lnTo>
                  <a:lnTo>
                    <a:pt x="1440" y="348"/>
                  </a:lnTo>
                  <a:lnTo>
                    <a:pt x="1446" y="342"/>
                  </a:lnTo>
                  <a:lnTo>
                    <a:pt x="1446" y="342"/>
                  </a:lnTo>
                  <a:lnTo>
                    <a:pt x="1456" y="338"/>
                  </a:lnTo>
                  <a:lnTo>
                    <a:pt x="1466" y="334"/>
                  </a:lnTo>
                  <a:lnTo>
                    <a:pt x="1476" y="334"/>
                  </a:lnTo>
                  <a:lnTo>
                    <a:pt x="1484" y="334"/>
                  </a:lnTo>
                  <a:lnTo>
                    <a:pt x="1500" y="340"/>
                  </a:lnTo>
                  <a:lnTo>
                    <a:pt x="1514" y="348"/>
                  </a:lnTo>
                  <a:lnTo>
                    <a:pt x="1528" y="358"/>
                  </a:lnTo>
                  <a:lnTo>
                    <a:pt x="1544" y="364"/>
                  </a:lnTo>
                  <a:lnTo>
                    <a:pt x="1552" y="364"/>
                  </a:lnTo>
                  <a:lnTo>
                    <a:pt x="1562" y="364"/>
                  </a:lnTo>
                  <a:lnTo>
                    <a:pt x="1572" y="362"/>
                  </a:lnTo>
                  <a:lnTo>
                    <a:pt x="1582" y="356"/>
                  </a:lnTo>
                  <a:lnTo>
                    <a:pt x="1582" y="356"/>
                  </a:lnTo>
                  <a:lnTo>
                    <a:pt x="1590" y="352"/>
                  </a:lnTo>
                  <a:lnTo>
                    <a:pt x="1596" y="346"/>
                  </a:lnTo>
                  <a:lnTo>
                    <a:pt x="1600" y="340"/>
                  </a:lnTo>
                  <a:lnTo>
                    <a:pt x="1604" y="332"/>
                  </a:lnTo>
                  <a:lnTo>
                    <a:pt x="1610" y="316"/>
                  </a:lnTo>
                  <a:lnTo>
                    <a:pt x="1612" y="296"/>
                  </a:lnTo>
                  <a:lnTo>
                    <a:pt x="1612" y="296"/>
                  </a:lnTo>
                  <a:lnTo>
                    <a:pt x="1608" y="268"/>
                  </a:lnTo>
                  <a:lnTo>
                    <a:pt x="1602" y="242"/>
                  </a:lnTo>
                  <a:lnTo>
                    <a:pt x="1592" y="218"/>
                  </a:lnTo>
                  <a:lnTo>
                    <a:pt x="1582" y="198"/>
                  </a:lnTo>
                  <a:lnTo>
                    <a:pt x="1582" y="198"/>
                  </a:lnTo>
                  <a:lnTo>
                    <a:pt x="1572" y="182"/>
                  </a:lnTo>
                  <a:lnTo>
                    <a:pt x="1558" y="164"/>
                  </a:lnTo>
                  <a:lnTo>
                    <a:pt x="1542" y="146"/>
                  </a:lnTo>
                  <a:lnTo>
                    <a:pt x="1522" y="130"/>
                  </a:lnTo>
                  <a:lnTo>
                    <a:pt x="1500" y="116"/>
                  </a:lnTo>
                  <a:lnTo>
                    <a:pt x="1490" y="112"/>
                  </a:lnTo>
                  <a:lnTo>
                    <a:pt x="1480" y="108"/>
                  </a:lnTo>
                  <a:lnTo>
                    <a:pt x="1468" y="108"/>
                  </a:lnTo>
                  <a:lnTo>
                    <a:pt x="1458" y="108"/>
                  </a:lnTo>
                  <a:lnTo>
                    <a:pt x="1448" y="110"/>
                  </a:lnTo>
                  <a:lnTo>
                    <a:pt x="1438" y="116"/>
                  </a:lnTo>
                  <a:lnTo>
                    <a:pt x="1438" y="116"/>
                  </a:lnTo>
                  <a:lnTo>
                    <a:pt x="1430" y="120"/>
                  </a:lnTo>
                  <a:lnTo>
                    <a:pt x="1424" y="126"/>
                  </a:lnTo>
                  <a:lnTo>
                    <a:pt x="1416" y="138"/>
                  </a:lnTo>
                  <a:lnTo>
                    <a:pt x="1412" y="150"/>
                  </a:lnTo>
                  <a:lnTo>
                    <a:pt x="1410" y="164"/>
                  </a:lnTo>
                  <a:lnTo>
                    <a:pt x="1410" y="164"/>
                  </a:lnTo>
                  <a:lnTo>
                    <a:pt x="1412" y="182"/>
                  </a:lnTo>
                  <a:lnTo>
                    <a:pt x="1412" y="182"/>
                  </a:lnTo>
                  <a:lnTo>
                    <a:pt x="1410" y="198"/>
                  </a:lnTo>
                  <a:lnTo>
                    <a:pt x="1408" y="212"/>
                  </a:lnTo>
                  <a:lnTo>
                    <a:pt x="1404" y="220"/>
                  </a:lnTo>
                  <a:lnTo>
                    <a:pt x="1398" y="226"/>
                  </a:lnTo>
                  <a:lnTo>
                    <a:pt x="1392" y="234"/>
                  </a:lnTo>
                  <a:lnTo>
                    <a:pt x="1382" y="240"/>
                  </a:lnTo>
                  <a:lnTo>
                    <a:pt x="1382" y="240"/>
                  </a:lnTo>
                  <a:lnTo>
                    <a:pt x="1376" y="242"/>
                  </a:lnTo>
                  <a:lnTo>
                    <a:pt x="1368" y="242"/>
                  </a:lnTo>
                  <a:lnTo>
                    <a:pt x="1360" y="240"/>
                  </a:lnTo>
                  <a:lnTo>
                    <a:pt x="1352" y="238"/>
                  </a:lnTo>
                  <a:lnTo>
                    <a:pt x="1334" y="228"/>
                  </a:lnTo>
                  <a:lnTo>
                    <a:pt x="1320" y="216"/>
                  </a:lnTo>
                  <a:lnTo>
                    <a:pt x="1198" y="0"/>
                  </a:lnTo>
                  <a:lnTo>
                    <a:pt x="400" y="0"/>
                  </a:lnTo>
                  <a:lnTo>
                    <a:pt x="0" y="694"/>
                  </a:lnTo>
                  <a:lnTo>
                    <a:pt x="398" y="1384"/>
                  </a:lnTo>
                  <a:lnTo>
                    <a:pt x="400" y="1382"/>
                  </a:lnTo>
                  <a:lnTo>
                    <a:pt x="674" y="1382"/>
                  </a:lnTo>
                  <a:close/>
                </a:path>
              </a:pathLst>
            </a:custGeom>
            <a:solidFill>
              <a:srgbClr val="20B7EC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1" name="Freeform 6"/>
            <p:cNvSpPr>
              <a:spLocks/>
            </p:cNvSpPr>
            <p:nvPr/>
          </p:nvSpPr>
          <p:spPr bwMode="auto">
            <a:xfrm>
              <a:off x="5064125" y="4071938"/>
              <a:ext cx="1981200" cy="1711325"/>
            </a:xfrm>
            <a:custGeom>
              <a:avLst/>
              <a:gdLst>
                <a:gd name="T0" fmla="*/ 908 w 1600"/>
                <a:gd name="T1" fmla="*/ 4 h 1382"/>
                <a:gd name="T2" fmla="*/ 892 w 1600"/>
                <a:gd name="T3" fmla="*/ 10 h 1382"/>
                <a:gd name="T4" fmla="*/ 884 w 1600"/>
                <a:gd name="T5" fmla="*/ 14 h 1382"/>
                <a:gd name="T6" fmla="*/ 876 w 1600"/>
                <a:gd name="T7" fmla="*/ 18 h 1382"/>
                <a:gd name="T8" fmla="*/ 870 w 1600"/>
                <a:gd name="T9" fmla="*/ 22 h 1382"/>
                <a:gd name="T10" fmla="*/ 862 w 1600"/>
                <a:gd name="T11" fmla="*/ 28 h 1382"/>
                <a:gd name="T12" fmla="*/ 858 w 1600"/>
                <a:gd name="T13" fmla="*/ 34 h 1382"/>
                <a:gd name="T14" fmla="*/ 856 w 1600"/>
                <a:gd name="T15" fmla="*/ 40 h 1382"/>
                <a:gd name="T16" fmla="*/ 854 w 1600"/>
                <a:gd name="T17" fmla="*/ 46 h 1382"/>
                <a:gd name="T18" fmla="*/ 856 w 1600"/>
                <a:gd name="T19" fmla="*/ 58 h 1382"/>
                <a:gd name="T20" fmla="*/ 856 w 1600"/>
                <a:gd name="T21" fmla="*/ 64 h 1382"/>
                <a:gd name="T22" fmla="*/ 866 w 1600"/>
                <a:gd name="T23" fmla="*/ 82 h 1382"/>
                <a:gd name="T24" fmla="*/ 906 w 1600"/>
                <a:gd name="T25" fmla="*/ 110 h 1382"/>
                <a:gd name="T26" fmla="*/ 914 w 1600"/>
                <a:gd name="T27" fmla="*/ 114 h 1382"/>
                <a:gd name="T28" fmla="*/ 924 w 1600"/>
                <a:gd name="T29" fmla="*/ 124 h 1382"/>
                <a:gd name="T30" fmla="*/ 928 w 1600"/>
                <a:gd name="T31" fmla="*/ 130 h 1382"/>
                <a:gd name="T32" fmla="*/ 934 w 1600"/>
                <a:gd name="T33" fmla="*/ 146 h 1382"/>
                <a:gd name="T34" fmla="*/ 934 w 1600"/>
                <a:gd name="T35" fmla="*/ 156 h 1382"/>
                <a:gd name="T36" fmla="*/ 910 w 1600"/>
                <a:gd name="T37" fmla="*/ 204 h 1382"/>
                <a:gd name="T38" fmla="*/ 790 w 1600"/>
                <a:gd name="T39" fmla="*/ 240 h 1382"/>
                <a:gd name="T40" fmla="*/ 680 w 1600"/>
                <a:gd name="T41" fmla="*/ 210 h 1382"/>
                <a:gd name="T42" fmla="*/ 646 w 1600"/>
                <a:gd name="T43" fmla="*/ 156 h 1382"/>
                <a:gd name="T44" fmla="*/ 648 w 1600"/>
                <a:gd name="T45" fmla="*/ 148 h 1382"/>
                <a:gd name="T46" fmla="*/ 650 w 1600"/>
                <a:gd name="T47" fmla="*/ 138 h 1382"/>
                <a:gd name="T48" fmla="*/ 656 w 1600"/>
                <a:gd name="T49" fmla="*/ 124 h 1382"/>
                <a:gd name="T50" fmla="*/ 662 w 1600"/>
                <a:gd name="T51" fmla="*/ 118 h 1382"/>
                <a:gd name="T52" fmla="*/ 672 w 1600"/>
                <a:gd name="T53" fmla="*/ 110 h 1382"/>
                <a:gd name="T54" fmla="*/ 702 w 1600"/>
                <a:gd name="T55" fmla="*/ 92 h 1382"/>
                <a:gd name="T56" fmla="*/ 724 w 1600"/>
                <a:gd name="T57" fmla="*/ 64 h 1382"/>
                <a:gd name="T58" fmla="*/ 726 w 1600"/>
                <a:gd name="T59" fmla="*/ 58 h 1382"/>
                <a:gd name="T60" fmla="*/ 726 w 1600"/>
                <a:gd name="T61" fmla="*/ 46 h 1382"/>
                <a:gd name="T62" fmla="*/ 726 w 1600"/>
                <a:gd name="T63" fmla="*/ 40 h 1382"/>
                <a:gd name="T64" fmla="*/ 722 w 1600"/>
                <a:gd name="T65" fmla="*/ 34 h 1382"/>
                <a:gd name="T66" fmla="*/ 718 w 1600"/>
                <a:gd name="T67" fmla="*/ 28 h 1382"/>
                <a:gd name="T68" fmla="*/ 710 w 1600"/>
                <a:gd name="T69" fmla="*/ 22 h 1382"/>
                <a:gd name="T70" fmla="*/ 704 w 1600"/>
                <a:gd name="T71" fmla="*/ 18 h 1382"/>
                <a:gd name="T72" fmla="*/ 696 w 1600"/>
                <a:gd name="T73" fmla="*/ 14 h 1382"/>
                <a:gd name="T74" fmla="*/ 688 w 1600"/>
                <a:gd name="T75" fmla="*/ 10 h 1382"/>
                <a:gd name="T76" fmla="*/ 674 w 1600"/>
                <a:gd name="T77" fmla="*/ 4 h 1382"/>
                <a:gd name="T78" fmla="*/ 402 w 1600"/>
                <a:gd name="T79" fmla="*/ 2 h 1382"/>
                <a:gd name="T80" fmla="*/ 262 w 1600"/>
                <a:gd name="T81" fmla="*/ 300 h 1382"/>
                <a:gd name="T82" fmla="*/ 302 w 1600"/>
                <a:gd name="T83" fmla="*/ 322 h 1382"/>
                <a:gd name="T84" fmla="*/ 380 w 1600"/>
                <a:gd name="T85" fmla="*/ 292 h 1382"/>
                <a:gd name="T86" fmla="*/ 424 w 1600"/>
                <a:gd name="T87" fmla="*/ 314 h 1382"/>
                <a:gd name="T88" fmla="*/ 434 w 1600"/>
                <a:gd name="T89" fmla="*/ 404 h 1382"/>
                <a:gd name="T90" fmla="*/ 384 w 1600"/>
                <a:gd name="T91" fmla="*/ 500 h 1382"/>
                <a:gd name="T92" fmla="*/ 296 w 1600"/>
                <a:gd name="T93" fmla="*/ 556 h 1382"/>
                <a:gd name="T94" fmla="*/ 248 w 1600"/>
                <a:gd name="T95" fmla="*/ 534 h 1382"/>
                <a:gd name="T96" fmla="*/ 234 w 1600"/>
                <a:gd name="T97" fmla="*/ 454 h 1382"/>
                <a:gd name="T98" fmla="*/ 202 w 1600"/>
                <a:gd name="T99" fmla="*/ 422 h 1382"/>
                <a:gd name="T100" fmla="*/ 4 w 1600"/>
                <a:gd name="T101" fmla="*/ 690 h 1382"/>
                <a:gd name="T102" fmla="*/ 146 w 1600"/>
                <a:gd name="T103" fmla="*/ 930 h 1382"/>
                <a:gd name="T104" fmla="*/ 198 w 1600"/>
                <a:gd name="T105" fmla="*/ 954 h 1382"/>
                <a:gd name="T106" fmla="*/ 228 w 1600"/>
                <a:gd name="T107" fmla="*/ 922 h 1382"/>
                <a:gd name="T108" fmla="*/ 242 w 1600"/>
                <a:gd name="T109" fmla="*/ 842 h 1382"/>
                <a:gd name="T110" fmla="*/ 286 w 1600"/>
                <a:gd name="T111" fmla="*/ 820 h 1382"/>
                <a:gd name="T112" fmla="*/ 372 w 1600"/>
                <a:gd name="T113" fmla="*/ 866 h 1382"/>
                <a:gd name="T114" fmla="*/ 424 w 1600"/>
                <a:gd name="T115" fmla="*/ 948 h 1382"/>
                <a:gd name="T116" fmla="*/ 428 w 1600"/>
                <a:gd name="T117" fmla="*/ 1054 h 1382"/>
                <a:gd name="T118" fmla="*/ 376 w 1600"/>
                <a:gd name="T119" fmla="*/ 1084 h 1382"/>
                <a:gd name="T120" fmla="*/ 308 w 1600"/>
                <a:gd name="T121" fmla="*/ 1056 h 1382"/>
                <a:gd name="T122" fmla="*/ 264 w 1600"/>
                <a:gd name="T123" fmla="*/ 1068 h 1382"/>
                <a:gd name="T124" fmla="*/ 402 w 1600"/>
                <a:gd name="T125" fmla="*/ 1382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00" h="1382">
                  <a:moveTo>
                    <a:pt x="1200" y="2"/>
                  </a:moveTo>
                  <a:lnTo>
                    <a:pt x="912" y="2"/>
                  </a:lnTo>
                  <a:lnTo>
                    <a:pt x="912" y="2"/>
                  </a:lnTo>
                  <a:lnTo>
                    <a:pt x="912" y="2"/>
                  </a:lnTo>
                  <a:lnTo>
                    <a:pt x="912" y="2"/>
                  </a:lnTo>
                  <a:lnTo>
                    <a:pt x="908" y="4"/>
                  </a:lnTo>
                  <a:lnTo>
                    <a:pt x="908" y="4"/>
                  </a:lnTo>
                  <a:lnTo>
                    <a:pt x="906" y="4"/>
                  </a:lnTo>
                  <a:lnTo>
                    <a:pt x="906" y="4"/>
                  </a:lnTo>
                  <a:lnTo>
                    <a:pt x="894" y="8"/>
                  </a:lnTo>
                  <a:lnTo>
                    <a:pt x="894" y="8"/>
                  </a:lnTo>
                  <a:lnTo>
                    <a:pt x="892" y="10"/>
                  </a:lnTo>
                  <a:lnTo>
                    <a:pt x="892" y="10"/>
                  </a:lnTo>
                  <a:lnTo>
                    <a:pt x="890" y="10"/>
                  </a:lnTo>
                  <a:lnTo>
                    <a:pt x="890" y="10"/>
                  </a:lnTo>
                  <a:lnTo>
                    <a:pt x="886" y="12"/>
                  </a:lnTo>
                  <a:lnTo>
                    <a:pt x="886" y="12"/>
                  </a:lnTo>
                  <a:lnTo>
                    <a:pt x="884" y="14"/>
                  </a:lnTo>
                  <a:lnTo>
                    <a:pt x="884" y="14"/>
                  </a:lnTo>
                  <a:lnTo>
                    <a:pt x="882" y="14"/>
                  </a:lnTo>
                  <a:lnTo>
                    <a:pt x="882" y="14"/>
                  </a:lnTo>
                  <a:lnTo>
                    <a:pt x="880" y="16"/>
                  </a:lnTo>
                  <a:lnTo>
                    <a:pt x="880" y="16"/>
                  </a:lnTo>
                  <a:lnTo>
                    <a:pt x="876" y="18"/>
                  </a:lnTo>
                  <a:lnTo>
                    <a:pt x="876" y="18"/>
                  </a:lnTo>
                  <a:lnTo>
                    <a:pt x="874" y="18"/>
                  </a:lnTo>
                  <a:lnTo>
                    <a:pt x="874" y="18"/>
                  </a:lnTo>
                  <a:lnTo>
                    <a:pt x="870" y="22"/>
                  </a:lnTo>
                  <a:lnTo>
                    <a:pt x="870" y="22"/>
                  </a:lnTo>
                  <a:lnTo>
                    <a:pt x="870" y="22"/>
                  </a:lnTo>
                  <a:lnTo>
                    <a:pt x="870" y="22"/>
                  </a:lnTo>
                  <a:lnTo>
                    <a:pt x="866" y="26"/>
                  </a:lnTo>
                  <a:lnTo>
                    <a:pt x="866" y="26"/>
                  </a:lnTo>
                  <a:lnTo>
                    <a:pt x="864" y="26"/>
                  </a:lnTo>
                  <a:lnTo>
                    <a:pt x="864" y="26"/>
                  </a:lnTo>
                  <a:lnTo>
                    <a:pt x="862" y="28"/>
                  </a:lnTo>
                  <a:lnTo>
                    <a:pt x="862" y="28"/>
                  </a:lnTo>
                  <a:lnTo>
                    <a:pt x="862" y="30"/>
                  </a:lnTo>
                  <a:lnTo>
                    <a:pt x="862" y="30"/>
                  </a:lnTo>
                  <a:lnTo>
                    <a:pt x="860" y="32"/>
                  </a:lnTo>
                  <a:lnTo>
                    <a:pt x="860" y="32"/>
                  </a:lnTo>
                  <a:lnTo>
                    <a:pt x="858" y="34"/>
                  </a:lnTo>
                  <a:lnTo>
                    <a:pt x="858" y="34"/>
                  </a:lnTo>
                  <a:lnTo>
                    <a:pt x="856" y="36"/>
                  </a:lnTo>
                  <a:lnTo>
                    <a:pt x="856" y="36"/>
                  </a:lnTo>
                  <a:lnTo>
                    <a:pt x="856" y="38"/>
                  </a:lnTo>
                  <a:lnTo>
                    <a:pt x="856" y="38"/>
                  </a:lnTo>
                  <a:lnTo>
                    <a:pt x="856" y="40"/>
                  </a:lnTo>
                  <a:lnTo>
                    <a:pt x="856" y="40"/>
                  </a:lnTo>
                  <a:lnTo>
                    <a:pt x="854" y="42"/>
                  </a:lnTo>
                  <a:lnTo>
                    <a:pt x="854" y="42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54" y="46"/>
                  </a:lnTo>
                  <a:lnTo>
                    <a:pt x="854" y="52"/>
                  </a:lnTo>
                  <a:lnTo>
                    <a:pt x="854" y="52"/>
                  </a:lnTo>
                  <a:lnTo>
                    <a:pt x="854" y="54"/>
                  </a:lnTo>
                  <a:lnTo>
                    <a:pt x="854" y="54"/>
                  </a:lnTo>
                  <a:lnTo>
                    <a:pt x="856" y="58"/>
                  </a:lnTo>
                  <a:lnTo>
                    <a:pt x="856" y="58"/>
                  </a:lnTo>
                  <a:lnTo>
                    <a:pt x="856" y="60"/>
                  </a:lnTo>
                  <a:lnTo>
                    <a:pt x="856" y="60"/>
                  </a:lnTo>
                  <a:lnTo>
                    <a:pt x="856" y="64"/>
                  </a:lnTo>
                  <a:lnTo>
                    <a:pt x="856" y="64"/>
                  </a:lnTo>
                  <a:lnTo>
                    <a:pt x="856" y="64"/>
                  </a:lnTo>
                  <a:lnTo>
                    <a:pt x="856" y="64"/>
                  </a:lnTo>
                  <a:lnTo>
                    <a:pt x="858" y="70"/>
                  </a:lnTo>
                  <a:lnTo>
                    <a:pt x="858" y="70"/>
                  </a:lnTo>
                  <a:lnTo>
                    <a:pt x="858" y="70"/>
                  </a:lnTo>
                  <a:lnTo>
                    <a:pt x="862" y="76"/>
                  </a:lnTo>
                  <a:lnTo>
                    <a:pt x="866" y="82"/>
                  </a:lnTo>
                  <a:lnTo>
                    <a:pt x="878" y="92"/>
                  </a:lnTo>
                  <a:lnTo>
                    <a:pt x="890" y="100"/>
                  </a:lnTo>
                  <a:lnTo>
                    <a:pt x="904" y="108"/>
                  </a:lnTo>
                  <a:lnTo>
                    <a:pt x="904" y="108"/>
                  </a:lnTo>
                  <a:lnTo>
                    <a:pt x="906" y="110"/>
                  </a:lnTo>
                  <a:lnTo>
                    <a:pt x="906" y="110"/>
                  </a:lnTo>
                  <a:lnTo>
                    <a:pt x="908" y="110"/>
                  </a:lnTo>
                  <a:lnTo>
                    <a:pt x="908" y="110"/>
                  </a:lnTo>
                  <a:lnTo>
                    <a:pt x="912" y="114"/>
                  </a:lnTo>
                  <a:lnTo>
                    <a:pt x="912" y="114"/>
                  </a:lnTo>
                  <a:lnTo>
                    <a:pt x="914" y="114"/>
                  </a:lnTo>
                  <a:lnTo>
                    <a:pt x="914" y="114"/>
                  </a:lnTo>
                  <a:lnTo>
                    <a:pt x="918" y="118"/>
                  </a:lnTo>
                  <a:lnTo>
                    <a:pt x="918" y="118"/>
                  </a:lnTo>
                  <a:lnTo>
                    <a:pt x="920" y="120"/>
                  </a:lnTo>
                  <a:lnTo>
                    <a:pt x="920" y="120"/>
                  </a:lnTo>
                  <a:lnTo>
                    <a:pt x="924" y="124"/>
                  </a:lnTo>
                  <a:lnTo>
                    <a:pt x="924" y="124"/>
                  </a:lnTo>
                  <a:lnTo>
                    <a:pt x="924" y="124"/>
                  </a:lnTo>
                  <a:lnTo>
                    <a:pt x="924" y="124"/>
                  </a:lnTo>
                  <a:lnTo>
                    <a:pt x="928" y="130"/>
                  </a:lnTo>
                  <a:lnTo>
                    <a:pt x="928" y="130"/>
                  </a:lnTo>
                  <a:lnTo>
                    <a:pt x="928" y="130"/>
                  </a:lnTo>
                  <a:lnTo>
                    <a:pt x="928" y="130"/>
                  </a:lnTo>
                  <a:lnTo>
                    <a:pt x="930" y="138"/>
                  </a:lnTo>
                  <a:lnTo>
                    <a:pt x="930" y="138"/>
                  </a:lnTo>
                  <a:lnTo>
                    <a:pt x="932" y="138"/>
                  </a:lnTo>
                  <a:lnTo>
                    <a:pt x="932" y="138"/>
                  </a:lnTo>
                  <a:lnTo>
                    <a:pt x="934" y="146"/>
                  </a:lnTo>
                  <a:lnTo>
                    <a:pt x="934" y="146"/>
                  </a:lnTo>
                  <a:lnTo>
                    <a:pt x="934" y="148"/>
                  </a:lnTo>
                  <a:lnTo>
                    <a:pt x="934" y="148"/>
                  </a:lnTo>
                  <a:lnTo>
                    <a:pt x="934" y="156"/>
                  </a:lnTo>
                  <a:lnTo>
                    <a:pt x="934" y="156"/>
                  </a:lnTo>
                  <a:lnTo>
                    <a:pt x="934" y="156"/>
                  </a:lnTo>
                  <a:lnTo>
                    <a:pt x="934" y="156"/>
                  </a:lnTo>
                  <a:lnTo>
                    <a:pt x="934" y="156"/>
                  </a:lnTo>
                  <a:lnTo>
                    <a:pt x="934" y="168"/>
                  </a:lnTo>
                  <a:lnTo>
                    <a:pt x="930" y="178"/>
                  </a:lnTo>
                  <a:lnTo>
                    <a:pt x="926" y="188"/>
                  </a:lnTo>
                  <a:lnTo>
                    <a:pt x="918" y="196"/>
                  </a:lnTo>
                  <a:lnTo>
                    <a:pt x="910" y="204"/>
                  </a:lnTo>
                  <a:lnTo>
                    <a:pt x="902" y="210"/>
                  </a:lnTo>
                  <a:lnTo>
                    <a:pt x="880" y="222"/>
                  </a:lnTo>
                  <a:lnTo>
                    <a:pt x="856" y="230"/>
                  </a:lnTo>
                  <a:lnTo>
                    <a:pt x="832" y="236"/>
                  </a:lnTo>
                  <a:lnTo>
                    <a:pt x="810" y="240"/>
                  </a:lnTo>
                  <a:lnTo>
                    <a:pt x="790" y="240"/>
                  </a:lnTo>
                  <a:lnTo>
                    <a:pt x="790" y="240"/>
                  </a:lnTo>
                  <a:lnTo>
                    <a:pt x="770" y="240"/>
                  </a:lnTo>
                  <a:lnTo>
                    <a:pt x="748" y="236"/>
                  </a:lnTo>
                  <a:lnTo>
                    <a:pt x="724" y="230"/>
                  </a:lnTo>
                  <a:lnTo>
                    <a:pt x="700" y="222"/>
                  </a:lnTo>
                  <a:lnTo>
                    <a:pt x="680" y="210"/>
                  </a:lnTo>
                  <a:lnTo>
                    <a:pt x="670" y="204"/>
                  </a:lnTo>
                  <a:lnTo>
                    <a:pt x="662" y="196"/>
                  </a:lnTo>
                  <a:lnTo>
                    <a:pt x="656" y="188"/>
                  </a:lnTo>
                  <a:lnTo>
                    <a:pt x="650" y="178"/>
                  </a:lnTo>
                  <a:lnTo>
                    <a:pt x="648" y="168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46" y="156"/>
                  </a:lnTo>
                  <a:lnTo>
                    <a:pt x="648" y="148"/>
                  </a:lnTo>
                  <a:lnTo>
                    <a:pt x="648" y="148"/>
                  </a:lnTo>
                  <a:lnTo>
                    <a:pt x="648" y="146"/>
                  </a:lnTo>
                  <a:lnTo>
                    <a:pt x="648" y="146"/>
                  </a:lnTo>
                  <a:lnTo>
                    <a:pt x="650" y="138"/>
                  </a:lnTo>
                  <a:lnTo>
                    <a:pt x="650" y="138"/>
                  </a:lnTo>
                  <a:lnTo>
                    <a:pt x="650" y="138"/>
                  </a:lnTo>
                  <a:lnTo>
                    <a:pt x="650" y="138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2" y="130"/>
                  </a:lnTo>
                  <a:lnTo>
                    <a:pt x="656" y="124"/>
                  </a:lnTo>
                  <a:lnTo>
                    <a:pt x="656" y="124"/>
                  </a:lnTo>
                  <a:lnTo>
                    <a:pt x="656" y="124"/>
                  </a:lnTo>
                  <a:lnTo>
                    <a:pt x="656" y="124"/>
                  </a:lnTo>
                  <a:lnTo>
                    <a:pt x="660" y="120"/>
                  </a:lnTo>
                  <a:lnTo>
                    <a:pt x="660" y="120"/>
                  </a:lnTo>
                  <a:lnTo>
                    <a:pt x="662" y="118"/>
                  </a:lnTo>
                  <a:lnTo>
                    <a:pt x="662" y="118"/>
                  </a:lnTo>
                  <a:lnTo>
                    <a:pt x="666" y="114"/>
                  </a:lnTo>
                  <a:lnTo>
                    <a:pt x="666" y="114"/>
                  </a:lnTo>
                  <a:lnTo>
                    <a:pt x="668" y="114"/>
                  </a:lnTo>
                  <a:lnTo>
                    <a:pt x="668" y="114"/>
                  </a:lnTo>
                  <a:lnTo>
                    <a:pt x="672" y="110"/>
                  </a:lnTo>
                  <a:lnTo>
                    <a:pt x="672" y="110"/>
                  </a:lnTo>
                  <a:lnTo>
                    <a:pt x="674" y="110"/>
                  </a:lnTo>
                  <a:lnTo>
                    <a:pt x="674" y="110"/>
                  </a:lnTo>
                  <a:lnTo>
                    <a:pt x="676" y="108"/>
                  </a:lnTo>
                  <a:lnTo>
                    <a:pt x="676" y="108"/>
                  </a:lnTo>
                  <a:lnTo>
                    <a:pt x="690" y="100"/>
                  </a:lnTo>
                  <a:lnTo>
                    <a:pt x="702" y="92"/>
                  </a:lnTo>
                  <a:lnTo>
                    <a:pt x="714" y="82"/>
                  </a:lnTo>
                  <a:lnTo>
                    <a:pt x="718" y="76"/>
                  </a:lnTo>
                  <a:lnTo>
                    <a:pt x="722" y="70"/>
                  </a:lnTo>
                  <a:lnTo>
                    <a:pt x="722" y="70"/>
                  </a:lnTo>
                  <a:lnTo>
                    <a:pt x="724" y="64"/>
                  </a:lnTo>
                  <a:lnTo>
                    <a:pt x="724" y="64"/>
                  </a:lnTo>
                  <a:lnTo>
                    <a:pt x="724" y="64"/>
                  </a:lnTo>
                  <a:lnTo>
                    <a:pt x="724" y="64"/>
                  </a:lnTo>
                  <a:lnTo>
                    <a:pt x="724" y="60"/>
                  </a:lnTo>
                  <a:lnTo>
                    <a:pt x="724" y="60"/>
                  </a:lnTo>
                  <a:lnTo>
                    <a:pt x="726" y="58"/>
                  </a:lnTo>
                  <a:lnTo>
                    <a:pt x="726" y="58"/>
                  </a:lnTo>
                  <a:lnTo>
                    <a:pt x="726" y="54"/>
                  </a:lnTo>
                  <a:lnTo>
                    <a:pt x="726" y="54"/>
                  </a:lnTo>
                  <a:lnTo>
                    <a:pt x="726" y="52"/>
                  </a:lnTo>
                  <a:lnTo>
                    <a:pt x="726" y="52"/>
                  </a:lnTo>
                  <a:lnTo>
                    <a:pt x="726" y="46"/>
                  </a:lnTo>
                  <a:lnTo>
                    <a:pt x="726" y="46"/>
                  </a:lnTo>
                  <a:lnTo>
                    <a:pt x="726" y="46"/>
                  </a:lnTo>
                  <a:lnTo>
                    <a:pt x="726" y="46"/>
                  </a:lnTo>
                  <a:lnTo>
                    <a:pt x="726" y="42"/>
                  </a:lnTo>
                  <a:lnTo>
                    <a:pt x="726" y="42"/>
                  </a:lnTo>
                  <a:lnTo>
                    <a:pt x="726" y="40"/>
                  </a:lnTo>
                  <a:lnTo>
                    <a:pt x="726" y="40"/>
                  </a:lnTo>
                  <a:lnTo>
                    <a:pt x="724" y="38"/>
                  </a:lnTo>
                  <a:lnTo>
                    <a:pt x="724" y="38"/>
                  </a:lnTo>
                  <a:lnTo>
                    <a:pt x="724" y="36"/>
                  </a:lnTo>
                  <a:lnTo>
                    <a:pt x="724" y="36"/>
                  </a:lnTo>
                  <a:lnTo>
                    <a:pt x="722" y="34"/>
                  </a:lnTo>
                  <a:lnTo>
                    <a:pt x="722" y="34"/>
                  </a:lnTo>
                  <a:lnTo>
                    <a:pt x="722" y="32"/>
                  </a:lnTo>
                  <a:lnTo>
                    <a:pt x="722" y="32"/>
                  </a:lnTo>
                  <a:lnTo>
                    <a:pt x="720" y="30"/>
                  </a:lnTo>
                  <a:lnTo>
                    <a:pt x="720" y="30"/>
                  </a:lnTo>
                  <a:lnTo>
                    <a:pt x="718" y="28"/>
                  </a:lnTo>
                  <a:lnTo>
                    <a:pt x="718" y="28"/>
                  </a:lnTo>
                  <a:lnTo>
                    <a:pt x="716" y="26"/>
                  </a:lnTo>
                  <a:lnTo>
                    <a:pt x="716" y="26"/>
                  </a:lnTo>
                  <a:lnTo>
                    <a:pt x="714" y="26"/>
                  </a:lnTo>
                  <a:lnTo>
                    <a:pt x="714" y="26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10" y="22"/>
                  </a:lnTo>
                  <a:lnTo>
                    <a:pt x="706" y="18"/>
                  </a:lnTo>
                  <a:lnTo>
                    <a:pt x="706" y="18"/>
                  </a:lnTo>
                  <a:lnTo>
                    <a:pt x="704" y="18"/>
                  </a:lnTo>
                  <a:lnTo>
                    <a:pt x="704" y="18"/>
                  </a:lnTo>
                  <a:lnTo>
                    <a:pt x="702" y="16"/>
                  </a:lnTo>
                  <a:lnTo>
                    <a:pt x="702" y="16"/>
                  </a:lnTo>
                  <a:lnTo>
                    <a:pt x="700" y="14"/>
                  </a:lnTo>
                  <a:lnTo>
                    <a:pt x="700" y="14"/>
                  </a:lnTo>
                  <a:lnTo>
                    <a:pt x="696" y="14"/>
                  </a:lnTo>
                  <a:lnTo>
                    <a:pt x="696" y="14"/>
                  </a:lnTo>
                  <a:lnTo>
                    <a:pt x="694" y="12"/>
                  </a:lnTo>
                  <a:lnTo>
                    <a:pt x="694" y="12"/>
                  </a:lnTo>
                  <a:lnTo>
                    <a:pt x="692" y="10"/>
                  </a:lnTo>
                  <a:lnTo>
                    <a:pt x="692" y="10"/>
                  </a:lnTo>
                  <a:lnTo>
                    <a:pt x="688" y="10"/>
                  </a:lnTo>
                  <a:lnTo>
                    <a:pt x="688" y="10"/>
                  </a:lnTo>
                  <a:lnTo>
                    <a:pt x="686" y="8"/>
                  </a:lnTo>
                  <a:lnTo>
                    <a:pt x="686" y="8"/>
                  </a:lnTo>
                  <a:lnTo>
                    <a:pt x="674" y="4"/>
                  </a:lnTo>
                  <a:lnTo>
                    <a:pt x="674" y="4"/>
                  </a:lnTo>
                  <a:lnTo>
                    <a:pt x="674" y="4"/>
                  </a:lnTo>
                  <a:lnTo>
                    <a:pt x="674" y="4"/>
                  </a:lnTo>
                  <a:lnTo>
                    <a:pt x="668" y="2"/>
                  </a:lnTo>
                  <a:lnTo>
                    <a:pt x="668" y="2"/>
                  </a:lnTo>
                  <a:lnTo>
                    <a:pt x="668" y="2"/>
                  </a:lnTo>
                  <a:lnTo>
                    <a:pt x="402" y="2"/>
                  </a:lnTo>
                  <a:lnTo>
                    <a:pt x="402" y="2"/>
                  </a:lnTo>
                  <a:lnTo>
                    <a:pt x="402" y="2"/>
                  </a:lnTo>
                  <a:lnTo>
                    <a:pt x="264" y="238"/>
                  </a:lnTo>
                  <a:lnTo>
                    <a:pt x="264" y="238"/>
                  </a:lnTo>
                  <a:lnTo>
                    <a:pt x="260" y="260"/>
                  </a:lnTo>
                  <a:lnTo>
                    <a:pt x="260" y="282"/>
                  </a:lnTo>
                  <a:lnTo>
                    <a:pt x="260" y="292"/>
                  </a:lnTo>
                  <a:lnTo>
                    <a:pt x="262" y="300"/>
                  </a:lnTo>
                  <a:lnTo>
                    <a:pt x="268" y="308"/>
                  </a:lnTo>
                  <a:lnTo>
                    <a:pt x="274" y="314"/>
                  </a:lnTo>
                  <a:lnTo>
                    <a:pt x="274" y="314"/>
                  </a:lnTo>
                  <a:lnTo>
                    <a:pt x="284" y="318"/>
                  </a:lnTo>
                  <a:lnTo>
                    <a:pt x="294" y="322"/>
                  </a:lnTo>
                  <a:lnTo>
                    <a:pt x="302" y="322"/>
                  </a:lnTo>
                  <a:lnTo>
                    <a:pt x="312" y="322"/>
                  </a:lnTo>
                  <a:lnTo>
                    <a:pt x="326" y="316"/>
                  </a:lnTo>
                  <a:lnTo>
                    <a:pt x="342" y="308"/>
                  </a:lnTo>
                  <a:lnTo>
                    <a:pt x="356" y="298"/>
                  </a:lnTo>
                  <a:lnTo>
                    <a:pt x="372" y="292"/>
                  </a:lnTo>
                  <a:lnTo>
                    <a:pt x="380" y="292"/>
                  </a:lnTo>
                  <a:lnTo>
                    <a:pt x="388" y="292"/>
                  </a:lnTo>
                  <a:lnTo>
                    <a:pt x="398" y="294"/>
                  </a:lnTo>
                  <a:lnTo>
                    <a:pt x="408" y="300"/>
                  </a:lnTo>
                  <a:lnTo>
                    <a:pt x="408" y="300"/>
                  </a:lnTo>
                  <a:lnTo>
                    <a:pt x="418" y="306"/>
                  </a:lnTo>
                  <a:lnTo>
                    <a:pt x="424" y="314"/>
                  </a:lnTo>
                  <a:lnTo>
                    <a:pt x="430" y="322"/>
                  </a:lnTo>
                  <a:lnTo>
                    <a:pt x="434" y="332"/>
                  </a:lnTo>
                  <a:lnTo>
                    <a:pt x="438" y="344"/>
                  </a:lnTo>
                  <a:lnTo>
                    <a:pt x="438" y="354"/>
                  </a:lnTo>
                  <a:lnTo>
                    <a:pt x="438" y="380"/>
                  </a:lnTo>
                  <a:lnTo>
                    <a:pt x="434" y="404"/>
                  </a:lnTo>
                  <a:lnTo>
                    <a:pt x="426" y="428"/>
                  </a:lnTo>
                  <a:lnTo>
                    <a:pt x="418" y="448"/>
                  </a:lnTo>
                  <a:lnTo>
                    <a:pt x="410" y="466"/>
                  </a:lnTo>
                  <a:lnTo>
                    <a:pt x="410" y="466"/>
                  </a:lnTo>
                  <a:lnTo>
                    <a:pt x="398" y="482"/>
                  </a:lnTo>
                  <a:lnTo>
                    <a:pt x="384" y="500"/>
                  </a:lnTo>
                  <a:lnTo>
                    <a:pt x="368" y="518"/>
                  </a:lnTo>
                  <a:lnTo>
                    <a:pt x="348" y="534"/>
                  </a:lnTo>
                  <a:lnTo>
                    <a:pt x="328" y="548"/>
                  </a:lnTo>
                  <a:lnTo>
                    <a:pt x="318" y="552"/>
                  </a:lnTo>
                  <a:lnTo>
                    <a:pt x="306" y="554"/>
                  </a:lnTo>
                  <a:lnTo>
                    <a:pt x="296" y="556"/>
                  </a:lnTo>
                  <a:lnTo>
                    <a:pt x="284" y="556"/>
                  </a:lnTo>
                  <a:lnTo>
                    <a:pt x="274" y="554"/>
                  </a:lnTo>
                  <a:lnTo>
                    <a:pt x="264" y="548"/>
                  </a:lnTo>
                  <a:lnTo>
                    <a:pt x="264" y="548"/>
                  </a:lnTo>
                  <a:lnTo>
                    <a:pt x="256" y="542"/>
                  </a:lnTo>
                  <a:lnTo>
                    <a:pt x="248" y="534"/>
                  </a:lnTo>
                  <a:lnTo>
                    <a:pt x="244" y="528"/>
                  </a:lnTo>
                  <a:lnTo>
                    <a:pt x="240" y="520"/>
                  </a:lnTo>
                  <a:lnTo>
                    <a:pt x="238" y="504"/>
                  </a:lnTo>
                  <a:lnTo>
                    <a:pt x="238" y="486"/>
                  </a:lnTo>
                  <a:lnTo>
                    <a:pt x="238" y="470"/>
                  </a:lnTo>
                  <a:lnTo>
                    <a:pt x="234" y="454"/>
                  </a:lnTo>
                  <a:lnTo>
                    <a:pt x="232" y="446"/>
                  </a:lnTo>
                  <a:lnTo>
                    <a:pt x="226" y="438"/>
                  </a:lnTo>
                  <a:lnTo>
                    <a:pt x="218" y="430"/>
                  </a:lnTo>
                  <a:lnTo>
                    <a:pt x="210" y="424"/>
                  </a:lnTo>
                  <a:lnTo>
                    <a:pt x="210" y="424"/>
                  </a:lnTo>
                  <a:lnTo>
                    <a:pt x="202" y="422"/>
                  </a:lnTo>
                  <a:lnTo>
                    <a:pt x="194" y="422"/>
                  </a:lnTo>
                  <a:lnTo>
                    <a:pt x="184" y="424"/>
                  </a:lnTo>
                  <a:lnTo>
                    <a:pt x="174" y="428"/>
                  </a:lnTo>
                  <a:lnTo>
                    <a:pt x="156" y="440"/>
                  </a:lnTo>
                  <a:lnTo>
                    <a:pt x="140" y="454"/>
                  </a:lnTo>
                  <a:lnTo>
                    <a:pt x="4" y="690"/>
                  </a:lnTo>
                  <a:lnTo>
                    <a:pt x="0" y="690"/>
                  </a:lnTo>
                  <a:lnTo>
                    <a:pt x="2" y="694"/>
                  </a:lnTo>
                  <a:lnTo>
                    <a:pt x="4" y="694"/>
                  </a:lnTo>
                  <a:lnTo>
                    <a:pt x="132" y="918"/>
                  </a:lnTo>
                  <a:lnTo>
                    <a:pt x="132" y="918"/>
                  </a:lnTo>
                  <a:lnTo>
                    <a:pt x="146" y="930"/>
                  </a:lnTo>
                  <a:lnTo>
                    <a:pt x="160" y="942"/>
                  </a:lnTo>
                  <a:lnTo>
                    <a:pt x="176" y="950"/>
                  </a:lnTo>
                  <a:lnTo>
                    <a:pt x="184" y="954"/>
                  </a:lnTo>
                  <a:lnTo>
                    <a:pt x="192" y="954"/>
                  </a:lnTo>
                  <a:lnTo>
                    <a:pt x="192" y="954"/>
                  </a:lnTo>
                  <a:lnTo>
                    <a:pt x="198" y="954"/>
                  </a:lnTo>
                  <a:lnTo>
                    <a:pt x="202" y="952"/>
                  </a:lnTo>
                  <a:lnTo>
                    <a:pt x="202" y="952"/>
                  </a:lnTo>
                  <a:lnTo>
                    <a:pt x="212" y="944"/>
                  </a:lnTo>
                  <a:lnTo>
                    <a:pt x="220" y="938"/>
                  </a:lnTo>
                  <a:lnTo>
                    <a:pt x="224" y="930"/>
                  </a:lnTo>
                  <a:lnTo>
                    <a:pt x="228" y="922"/>
                  </a:lnTo>
                  <a:lnTo>
                    <a:pt x="230" y="906"/>
                  </a:lnTo>
                  <a:lnTo>
                    <a:pt x="230" y="890"/>
                  </a:lnTo>
                  <a:lnTo>
                    <a:pt x="230" y="872"/>
                  </a:lnTo>
                  <a:lnTo>
                    <a:pt x="234" y="856"/>
                  </a:lnTo>
                  <a:lnTo>
                    <a:pt x="236" y="848"/>
                  </a:lnTo>
                  <a:lnTo>
                    <a:pt x="242" y="842"/>
                  </a:lnTo>
                  <a:lnTo>
                    <a:pt x="248" y="834"/>
                  </a:lnTo>
                  <a:lnTo>
                    <a:pt x="258" y="828"/>
                  </a:lnTo>
                  <a:lnTo>
                    <a:pt x="258" y="828"/>
                  </a:lnTo>
                  <a:lnTo>
                    <a:pt x="272" y="822"/>
                  </a:lnTo>
                  <a:lnTo>
                    <a:pt x="286" y="820"/>
                  </a:lnTo>
                  <a:lnTo>
                    <a:pt x="286" y="820"/>
                  </a:lnTo>
                  <a:lnTo>
                    <a:pt x="296" y="820"/>
                  </a:lnTo>
                  <a:lnTo>
                    <a:pt x="304" y="822"/>
                  </a:lnTo>
                  <a:lnTo>
                    <a:pt x="322" y="828"/>
                  </a:lnTo>
                  <a:lnTo>
                    <a:pt x="340" y="838"/>
                  </a:lnTo>
                  <a:lnTo>
                    <a:pt x="358" y="852"/>
                  </a:lnTo>
                  <a:lnTo>
                    <a:pt x="372" y="866"/>
                  </a:lnTo>
                  <a:lnTo>
                    <a:pt x="386" y="882"/>
                  </a:lnTo>
                  <a:lnTo>
                    <a:pt x="398" y="896"/>
                  </a:lnTo>
                  <a:lnTo>
                    <a:pt x="406" y="910"/>
                  </a:lnTo>
                  <a:lnTo>
                    <a:pt x="406" y="910"/>
                  </a:lnTo>
                  <a:lnTo>
                    <a:pt x="414" y="928"/>
                  </a:lnTo>
                  <a:lnTo>
                    <a:pt x="424" y="948"/>
                  </a:lnTo>
                  <a:lnTo>
                    <a:pt x="430" y="972"/>
                  </a:lnTo>
                  <a:lnTo>
                    <a:pt x="434" y="996"/>
                  </a:lnTo>
                  <a:lnTo>
                    <a:pt x="436" y="1022"/>
                  </a:lnTo>
                  <a:lnTo>
                    <a:pt x="434" y="1032"/>
                  </a:lnTo>
                  <a:lnTo>
                    <a:pt x="432" y="1044"/>
                  </a:lnTo>
                  <a:lnTo>
                    <a:pt x="428" y="1054"/>
                  </a:lnTo>
                  <a:lnTo>
                    <a:pt x="422" y="1062"/>
                  </a:lnTo>
                  <a:lnTo>
                    <a:pt x="414" y="1070"/>
                  </a:lnTo>
                  <a:lnTo>
                    <a:pt x="404" y="1076"/>
                  </a:lnTo>
                  <a:lnTo>
                    <a:pt x="404" y="1076"/>
                  </a:lnTo>
                  <a:lnTo>
                    <a:pt x="390" y="1082"/>
                  </a:lnTo>
                  <a:lnTo>
                    <a:pt x="376" y="1084"/>
                  </a:lnTo>
                  <a:lnTo>
                    <a:pt x="376" y="1084"/>
                  </a:lnTo>
                  <a:lnTo>
                    <a:pt x="366" y="1084"/>
                  </a:lnTo>
                  <a:lnTo>
                    <a:pt x="354" y="1080"/>
                  </a:lnTo>
                  <a:lnTo>
                    <a:pt x="336" y="1070"/>
                  </a:lnTo>
                  <a:lnTo>
                    <a:pt x="318" y="1060"/>
                  </a:lnTo>
                  <a:lnTo>
                    <a:pt x="308" y="1056"/>
                  </a:lnTo>
                  <a:lnTo>
                    <a:pt x="296" y="1054"/>
                  </a:lnTo>
                  <a:lnTo>
                    <a:pt x="296" y="1054"/>
                  </a:lnTo>
                  <a:lnTo>
                    <a:pt x="284" y="1056"/>
                  </a:lnTo>
                  <a:lnTo>
                    <a:pt x="270" y="1062"/>
                  </a:lnTo>
                  <a:lnTo>
                    <a:pt x="270" y="1062"/>
                  </a:lnTo>
                  <a:lnTo>
                    <a:pt x="264" y="1068"/>
                  </a:lnTo>
                  <a:lnTo>
                    <a:pt x="258" y="1076"/>
                  </a:lnTo>
                  <a:lnTo>
                    <a:pt x="256" y="1086"/>
                  </a:lnTo>
                  <a:lnTo>
                    <a:pt x="256" y="1096"/>
                  </a:lnTo>
                  <a:lnTo>
                    <a:pt x="258" y="1120"/>
                  </a:lnTo>
                  <a:lnTo>
                    <a:pt x="262" y="1142"/>
                  </a:lnTo>
                  <a:lnTo>
                    <a:pt x="402" y="1382"/>
                  </a:lnTo>
                  <a:lnTo>
                    <a:pt x="1200" y="1382"/>
                  </a:lnTo>
                  <a:lnTo>
                    <a:pt x="1600" y="690"/>
                  </a:lnTo>
                  <a:lnTo>
                    <a:pt x="1200" y="0"/>
                  </a:lnTo>
                  <a:lnTo>
                    <a:pt x="1200" y="0"/>
                  </a:lnTo>
                  <a:lnTo>
                    <a:pt x="1200" y="2"/>
                  </a:lnTo>
                  <a:close/>
                </a:path>
              </a:pathLst>
            </a:custGeom>
            <a:solidFill>
              <a:srgbClr val="FB8037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2" name="Freeform 7"/>
            <p:cNvSpPr>
              <a:spLocks/>
            </p:cNvSpPr>
            <p:nvPr/>
          </p:nvSpPr>
          <p:spPr bwMode="auto">
            <a:xfrm>
              <a:off x="3582988" y="1508125"/>
              <a:ext cx="2027237" cy="1717674"/>
            </a:xfrm>
            <a:custGeom>
              <a:avLst/>
              <a:gdLst>
                <a:gd name="T0" fmla="*/ 198 w 1636"/>
                <a:gd name="T1" fmla="*/ 906 h 1386"/>
                <a:gd name="T2" fmla="*/ 214 w 1636"/>
                <a:gd name="T3" fmla="*/ 868 h 1386"/>
                <a:gd name="T4" fmla="*/ 214 w 1636"/>
                <a:gd name="T5" fmla="*/ 834 h 1386"/>
                <a:gd name="T6" fmla="*/ 232 w 1636"/>
                <a:gd name="T7" fmla="*/ 800 h 1386"/>
                <a:gd name="T8" fmla="*/ 260 w 1636"/>
                <a:gd name="T9" fmla="*/ 786 h 1386"/>
                <a:gd name="T10" fmla="*/ 302 w 1636"/>
                <a:gd name="T11" fmla="*/ 794 h 1386"/>
                <a:gd name="T12" fmla="*/ 374 w 1636"/>
                <a:gd name="T13" fmla="*/ 860 h 1386"/>
                <a:gd name="T14" fmla="*/ 406 w 1636"/>
                <a:gd name="T15" fmla="*/ 924 h 1386"/>
                <a:gd name="T16" fmla="*/ 414 w 1636"/>
                <a:gd name="T17" fmla="*/ 982 h 1386"/>
                <a:gd name="T18" fmla="*/ 404 w 1636"/>
                <a:gd name="T19" fmla="*/ 1032 h 1386"/>
                <a:gd name="T20" fmla="*/ 384 w 1636"/>
                <a:gd name="T21" fmla="*/ 1050 h 1386"/>
                <a:gd name="T22" fmla="*/ 346 w 1636"/>
                <a:gd name="T23" fmla="*/ 1058 h 1386"/>
                <a:gd name="T24" fmla="*/ 286 w 1636"/>
                <a:gd name="T25" fmla="*/ 1028 h 1386"/>
                <a:gd name="T26" fmla="*/ 248 w 1636"/>
                <a:gd name="T27" fmla="*/ 1036 h 1386"/>
                <a:gd name="T28" fmla="*/ 236 w 1636"/>
                <a:gd name="T29" fmla="*/ 1058 h 1386"/>
                <a:gd name="T30" fmla="*/ 240 w 1636"/>
                <a:gd name="T31" fmla="*/ 1102 h 1386"/>
                <a:gd name="T32" fmla="*/ 400 w 1636"/>
                <a:gd name="T33" fmla="*/ 1382 h 1386"/>
                <a:gd name="T34" fmla="*/ 664 w 1636"/>
                <a:gd name="T35" fmla="*/ 1386 h 1386"/>
                <a:gd name="T36" fmla="*/ 726 w 1636"/>
                <a:gd name="T37" fmla="*/ 1356 h 1386"/>
                <a:gd name="T38" fmla="*/ 734 w 1636"/>
                <a:gd name="T39" fmla="*/ 1326 h 1386"/>
                <a:gd name="T40" fmla="*/ 710 w 1636"/>
                <a:gd name="T41" fmla="*/ 1290 h 1386"/>
                <a:gd name="T42" fmla="*/ 662 w 1636"/>
                <a:gd name="T43" fmla="*/ 1256 h 1386"/>
                <a:gd name="T44" fmla="*/ 654 w 1636"/>
                <a:gd name="T45" fmla="*/ 1228 h 1386"/>
                <a:gd name="T46" fmla="*/ 670 w 1636"/>
                <a:gd name="T47" fmla="*/ 1188 h 1386"/>
                <a:gd name="T48" fmla="*/ 732 w 1636"/>
                <a:gd name="T49" fmla="*/ 1154 h 1386"/>
                <a:gd name="T50" fmla="*/ 798 w 1636"/>
                <a:gd name="T51" fmla="*/ 1144 h 1386"/>
                <a:gd name="T52" fmla="*/ 888 w 1636"/>
                <a:gd name="T53" fmla="*/ 1162 h 1386"/>
                <a:gd name="T54" fmla="*/ 934 w 1636"/>
                <a:gd name="T55" fmla="*/ 1198 h 1386"/>
                <a:gd name="T56" fmla="*/ 942 w 1636"/>
                <a:gd name="T57" fmla="*/ 1228 h 1386"/>
                <a:gd name="T58" fmla="*/ 930 w 1636"/>
                <a:gd name="T59" fmla="*/ 1264 h 1386"/>
                <a:gd name="T60" fmla="*/ 874 w 1636"/>
                <a:gd name="T61" fmla="*/ 1302 h 1386"/>
                <a:gd name="T62" fmla="*/ 862 w 1636"/>
                <a:gd name="T63" fmla="*/ 1338 h 1386"/>
                <a:gd name="T64" fmla="*/ 878 w 1636"/>
                <a:gd name="T65" fmla="*/ 1362 h 1386"/>
                <a:gd name="T66" fmla="*/ 1194 w 1636"/>
                <a:gd name="T67" fmla="*/ 1386 h 1386"/>
                <a:gd name="T68" fmla="*/ 1202 w 1636"/>
                <a:gd name="T69" fmla="*/ 1378 h 1386"/>
                <a:gd name="T70" fmla="*/ 1340 w 1636"/>
                <a:gd name="T71" fmla="*/ 1138 h 1386"/>
                <a:gd name="T72" fmla="*/ 1394 w 1636"/>
                <a:gd name="T73" fmla="*/ 1104 h 1386"/>
                <a:gd name="T74" fmla="*/ 1420 w 1636"/>
                <a:gd name="T75" fmla="*/ 1114 h 1386"/>
                <a:gd name="T76" fmla="*/ 1438 w 1636"/>
                <a:gd name="T77" fmla="*/ 1152 h 1386"/>
                <a:gd name="T78" fmla="*/ 1444 w 1636"/>
                <a:gd name="T79" fmla="*/ 1210 h 1386"/>
                <a:gd name="T80" fmla="*/ 1466 w 1636"/>
                <a:gd name="T81" fmla="*/ 1232 h 1386"/>
                <a:gd name="T82" fmla="*/ 1506 w 1636"/>
                <a:gd name="T83" fmla="*/ 1238 h 1386"/>
                <a:gd name="T84" fmla="*/ 1568 w 1636"/>
                <a:gd name="T85" fmla="*/ 1202 h 1386"/>
                <a:gd name="T86" fmla="*/ 1610 w 1636"/>
                <a:gd name="T87" fmla="*/ 1150 h 1386"/>
                <a:gd name="T88" fmla="*/ 1632 w 1636"/>
                <a:gd name="T89" fmla="*/ 1094 h 1386"/>
                <a:gd name="T90" fmla="*/ 1634 w 1636"/>
                <a:gd name="T91" fmla="*/ 1026 h 1386"/>
                <a:gd name="T92" fmla="*/ 1606 w 1636"/>
                <a:gd name="T93" fmla="*/ 990 h 1386"/>
                <a:gd name="T94" fmla="*/ 1570 w 1636"/>
                <a:gd name="T95" fmla="*/ 984 h 1386"/>
                <a:gd name="T96" fmla="*/ 1510 w 1636"/>
                <a:gd name="T97" fmla="*/ 1012 h 1386"/>
                <a:gd name="T98" fmla="*/ 1472 w 1636"/>
                <a:gd name="T99" fmla="*/ 1004 h 1386"/>
                <a:gd name="T100" fmla="*/ 1458 w 1636"/>
                <a:gd name="T101" fmla="*/ 982 h 1386"/>
                <a:gd name="T102" fmla="*/ 1464 w 1636"/>
                <a:gd name="T103" fmla="*/ 926 h 1386"/>
                <a:gd name="T104" fmla="*/ 1582 w 1636"/>
                <a:gd name="T105" fmla="*/ 668 h 1386"/>
                <a:gd name="T106" fmla="*/ 322 w 1636"/>
                <a:gd name="T107" fmla="*/ 132 h 1386"/>
                <a:gd name="T108" fmla="*/ 132 w 1636"/>
                <a:gd name="T109" fmla="*/ 902 h 1386"/>
                <a:gd name="T110" fmla="*/ 176 w 1636"/>
                <a:gd name="T111" fmla="*/ 920 h 1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636" h="1386">
                  <a:moveTo>
                    <a:pt x="184" y="918"/>
                  </a:moveTo>
                  <a:lnTo>
                    <a:pt x="184" y="918"/>
                  </a:lnTo>
                  <a:lnTo>
                    <a:pt x="192" y="912"/>
                  </a:lnTo>
                  <a:lnTo>
                    <a:pt x="198" y="906"/>
                  </a:lnTo>
                  <a:lnTo>
                    <a:pt x="204" y="900"/>
                  </a:lnTo>
                  <a:lnTo>
                    <a:pt x="208" y="894"/>
                  </a:lnTo>
                  <a:lnTo>
                    <a:pt x="212" y="882"/>
                  </a:lnTo>
                  <a:lnTo>
                    <a:pt x="214" y="868"/>
                  </a:lnTo>
                  <a:lnTo>
                    <a:pt x="214" y="868"/>
                  </a:lnTo>
                  <a:lnTo>
                    <a:pt x="212" y="850"/>
                  </a:lnTo>
                  <a:lnTo>
                    <a:pt x="212" y="850"/>
                  </a:lnTo>
                  <a:lnTo>
                    <a:pt x="214" y="834"/>
                  </a:lnTo>
                  <a:lnTo>
                    <a:pt x="216" y="820"/>
                  </a:lnTo>
                  <a:lnTo>
                    <a:pt x="220" y="812"/>
                  </a:lnTo>
                  <a:lnTo>
                    <a:pt x="224" y="806"/>
                  </a:lnTo>
                  <a:lnTo>
                    <a:pt x="232" y="800"/>
                  </a:lnTo>
                  <a:lnTo>
                    <a:pt x="240" y="794"/>
                  </a:lnTo>
                  <a:lnTo>
                    <a:pt x="240" y="794"/>
                  </a:lnTo>
                  <a:lnTo>
                    <a:pt x="250" y="788"/>
                  </a:lnTo>
                  <a:lnTo>
                    <a:pt x="260" y="786"/>
                  </a:lnTo>
                  <a:lnTo>
                    <a:pt x="270" y="786"/>
                  </a:lnTo>
                  <a:lnTo>
                    <a:pt x="282" y="786"/>
                  </a:lnTo>
                  <a:lnTo>
                    <a:pt x="292" y="790"/>
                  </a:lnTo>
                  <a:lnTo>
                    <a:pt x="302" y="794"/>
                  </a:lnTo>
                  <a:lnTo>
                    <a:pt x="324" y="808"/>
                  </a:lnTo>
                  <a:lnTo>
                    <a:pt x="344" y="824"/>
                  </a:lnTo>
                  <a:lnTo>
                    <a:pt x="360" y="842"/>
                  </a:lnTo>
                  <a:lnTo>
                    <a:pt x="374" y="860"/>
                  </a:lnTo>
                  <a:lnTo>
                    <a:pt x="384" y="876"/>
                  </a:lnTo>
                  <a:lnTo>
                    <a:pt x="384" y="876"/>
                  </a:lnTo>
                  <a:lnTo>
                    <a:pt x="396" y="898"/>
                  </a:lnTo>
                  <a:lnTo>
                    <a:pt x="406" y="924"/>
                  </a:lnTo>
                  <a:lnTo>
                    <a:pt x="412" y="954"/>
                  </a:lnTo>
                  <a:lnTo>
                    <a:pt x="414" y="968"/>
                  </a:lnTo>
                  <a:lnTo>
                    <a:pt x="414" y="982"/>
                  </a:lnTo>
                  <a:lnTo>
                    <a:pt x="414" y="982"/>
                  </a:lnTo>
                  <a:lnTo>
                    <a:pt x="414" y="1004"/>
                  </a:lnTo>
                  <a:lnTo>
                    <a:pt x="412" y="1014"/>
                  </a:lnTo>
                  <a:lnTo>
                    <a:pt x="408" y="1022"/>
                  </a:lnTo>
                  <a:lnTo>
                    <a:pt x="404" y="1032"/>
                  </a:lnTo>
                  <a:lnTo>
                    <a:pt x="398" y="1038"/>
                  </a:lnTo>
                  <a:lnTo>
                    <a:pt x="392" y="1046"/>
                  </a:lnTo>
                  <a:lnTo>
                    <a:pt x="384" y="1050"/>
                  </a:lnTo>
                  <a:lnTo>
                    <a:pt x="384" y="1050"/>
                  </a:lnTo>
                  <a:lnTo>
                    <a:pt x="374" y="1056"/>
                  </a:lnTo>
                  <a:lnTo>
                    <a:pt x="364" y="1058"/>
                  </a:lnTo>
                  <a:lnTo>
                    <a:pt x="354" y="1058"/>
                  </a:lnTo>
                  <a:lnTo>
                    <a:pt x="346" y="1058"/>
                  </a:lnTo>
                  <a:lnTo>
                    <a:pt x="330" y="1052"/>
                  </a:lnTo>
                  <a:lnTo>
                    <a:pt x="316" y="1042"/>
                  </a:lnTo>
                  <a:lnTo>
                    <a:pt x="302" y="1034"/>
                  </a:lnTo>
                  <a:lnTo>
                    <a:pt x="286" y="1028"/>
                  </a:lnTo>
                  <a:lnTo>
                    <a:pt x="278" y="1028"/>
                  </a:lnTo>
                  <a:lnTo>
                    <a:pt x="268" y="1028"/>
                  </a:lnTo>
                  <a:lnTo>
                    <a:pt x="258" y="1032"/>
                  </a:lnTo>
                  <a:lnTo>
                    <a:pt x="248" y="1036"/>
                  </a:lnTo>
                  <a:lnTo>
                    <a:pt x="248" y="1036"/>
                  </a:lnTo>
                  <a:lnTo>
                    <a:pt x="242" y="1042"/>
                  </a:lnTo>
                  <a:lnTo>
                    <a:pt x="238" y="1048"/>
                  </a:lnTo>
                  <a:lnTo>
                    <a:pt x="236" y="1058"/>
                  </a:lnTo>
                  <a:lnTo>
                    <a:pt x="234" y="1068"/>
                  </a:lnTo>
                  <a:lnTo>
                    <a:pt x="234" y="1068"/>
                  </a:lnTo>
                  <a:lnTo>
                    <a:pt x="236" y="1086"/>
                  </a:lnTo>
                  <a:lnTo>
                    <a:pt x="240" y="1102"/>
                  </a:lnTo>
                  <a:lnTo>
                    <a:pt x="398" y="1378"/>
                  </a:lnTo>
                  <a:lnTo>
                    <a:pt x="402" y="1378"/>
                  </a:lnTo>
                  <a:lnTo>
                    <a:pt x="402" y="1380"/>
                  </a:lnTo>
                  <a:lnTo>
                    <a:pt x="400" y="1382"/>
                  </a:lnTo>
                  <a:lnTo>
                    <a:pt x="400" y="1382"/>
                  </a:lnTo>
                  <a:lnTo>
                    <a:pt x="402" y="1386"/>
                  </a:lnTo>
                  <a:lnTo>
                    <a:pt x="664" y="1386"/>
                  </a:lnTo>
                  <a:lnTo>
                    <a:pt x="664" y="1386"/>
                  </a:lnTo>
                  <a:lnTo>
                    <a:pt x="686" y="1380"/>
                  </a:lnTo>
                  <a:lnTo>
                    <a:pt x="708" y="1368"/>
                  </a:lnTo>
                  <a:lnTo>
                    <a:pt x="718" y="1362"/>
                  </a:lnTo>
                  <a:lnTo>
                    <a:pt x="726" y="1356"/>
                  </a:lnTo>
                  <a:lnTo>
                    <a:pt x="732" y="1346"/>
                  </a:lnTo>
                  <a:lnTo>
                    <a:pt x="734" y="1338"/>
                  </a:lnTo>
                  <a:lnTo>
                    <a:pt x="734" y="1338"/>
                  </a:lnTo>
                  <a:lnTo>
                    <a:pt x="734" y="1326"/>
                  </a:lnTo>
                  <a:lnTo>
                    <a:pt x="730" y="1316"/>
                  </a:lnTo>
                  <a:lnTo>
                    <a:pt x="728" y="1308"/>
                  </a:lnTo>
                  <a:lnTo>
                    <a:pt x="722" y="1302"/>
                  </a:lnTo>
                  <a:lnTo>
                    <a:pt x="710" y="1290"/>
                  </a:lnTo>
                  <a:lnTo>
                    <a:pt x="694" y="1282"/>
                  </a:lnTo>
                  <a:lnTo>
                    <a:pt x="680" y="1274"/>
                  </a:lnTo>
                  <a:lnTo>
                    <a:pt x="668" y="1264"/>
                  </a:lnTo>
                  <a:lnTo>
                    <a:pt x="662" y="1256"/>
                  </a:lnTo>
                  <a:lnTo>
                    <a:pt x="658" y="1248"/>
                  </a:lnTo>
                  <a:lnTo>
                    <a:pt x="656" y="1240"/>
                  </a:lnTo>
                  <a:lnTo>
                    <a:pt x="654" y="1228"/>
                  </a:lnTo>
                  <a:lnTo>
                    <a:pt x="654" y="1228"/>
                  </a:lnTo>
                  <a:lnTo>
                    <a:pt x="656" y="1216"/>
                  </a:lnTo>
                  <a:lnTo>
                    <a:pt x="658" y="1206"/>
                  </a:lnTo>
                  <a:lnTo>
                    <a:pt x="664" y="1198"/>
                  </a:lnTo>
                  <a:lnTo>
                    <a:pt x="670" y="1188"/>
                  </a:lnTo>
                  <a:lnTo>
                    <a:pt x="678" y="1180"/>
                  </a:lnTo>
                  <a:lnTo>
                    <a:pt x="688" y="1174"/>
                  </a:lnTo>
                  <a:lnTo>
                    <a:pt x="708" y="1162"/>
                  </a:lnTo>
                  <a:lnTo>
                    <a:pt x="732" y="1154"/>
                  </a:lnTo>
                  <a:lnTo>
                    <a:pt x="756" y="1148"/>
                  </a:lnTo>
                  <a:lnTo>
                    <a:pt x="780" y="1144"/>
                  </a:lnTo>
                  <a:lnTo>
                    <a:pt x="798" y="1144"/>
                  </a:lnTo>
                  <a:lnTo>
                    <a:pt x="798" y="1144"/>
                  </a:lnTo>
                  <a:lnTo>
                    <a:pt x="818" y="1144"/>
                  </a:lnTo>
                  <a:lnTo>
                    <a:pt x="840" y="1148"/>
                  </a:lnTo>
                  <a:lnTo>
                    <a:pt x="864" y="1154"/>
                  </a:lnTo>
                  <a:lnTo>
                    <a:pt x="888" y="1162"/>
                  </a:lnTo>
                  <a:lnTo>
                    <a:pt x="910" y="1174"/>
                  </a:lnTo>
                  <a:lnTo>
                    <a:pt x="918" y="1180"/>
                  </a:lnTo>
                  <a:lnTo>
                    <a:pt x="926" y="1188"/>
                  </a:lnTo>
                  <a:lnTo>
                    <a:pt x="934" y="1198"/>
                  </a:lnTo>
                  <a:lnTo>
                    <a:pt x="938" y="1206"/>
                  </a:lnTo>
                  <a:lnTo>
                    <a:pt x="942" y="1216"/>
                  </a:lnTo>
                  <a:lnTo>
                    <a:pt x="942" y="1228"/>
                  </a:lnTo>
                  <a:lnTo>
                    <a:pt x="942" y="1228"/>
                  </a:lnTo>
                  <a:lnTo>
                    <a:pt x="942" y="1240"/>
                  </a:lnTo>
                  <a:lnTo>
                    <a:pt x="938" y="1248"/>
                  </a:lnTo>
                  <a:lnTo>
                    <a:pt x="934" y="1256"/>
                  </a:lnTo>
                  <a:lnTo>
                    <a:pt x="930" y="1264"/>
                  </a:lnTo>
                  <a:lnTo>
                    <a:pt x="916" y="1274"/>
                  </a:lnTo>
                  <a:lnTo>
                    <a:pt x="902" y="1282"/>
                  </a:lnTo>
                  <a:lnTo>
                    <a:pt x="888" y="1290"/>
                  </a:lnTo>
                  <a:lnTo>
                    <a:pt x="874" y="1302"/>
                  </a:lnTo>
                  <a:lnTo>
                    <a:pt x="870" y="1308"/>
                  </a:lnTo>
                  <a:lnTo>
                    <a:pt x="866" y="1316"/>
                  </a:lnTo>
                  <a:lnTo>
                    <a:pt x="864" y="1326"/>
                  </a:lnTo>
                  <a:lnTo>
                    <a:pt x="862" y="1338"/>
                  </a:lnTo>
                  <a:lnTo>
                    <a:pt x="862" y="1338"/>
                  </a:lnTo>
                  <a:lnTo>
                    <a:pt x="864" y="1346"/>
                  </a:lnTo>
                  <a:lnTo>
                    <a:pt x="870" y="1356"/>
                  </a:lnTo>
                  <a:lnTo>
                    <a:pt x="878" y="1362"/>
                  </a:lnTo>
                  <a:lnTo>
                    <a:pt x="888" y="1368"/>
                  </a:lnTo>
                  <a:lnTo>
                    <a:pt x="912" y="1380"/>
                  </a:lnTo>
                  <a:lnTo>
                    <a:pt x="934" y="1386"/>
                  </a:lnTo>
                  <a:lnTo>
                    <a:pt x="1194" y="1386"/>
                  </a:lnTo>
                  <a:lnTo>
                    <a:pt x="1198" y="1380"/>
                  </a:lnTo>
                  <a:lnTo>
                    <a:pt x="1198" y="1380"/>
                  </a:lnTo>
                  <a:lnTo>
                    <a:pt x="1198" y="1378"/>
                  </a:lnTo>
                  <a:lnTo>
                    <a:pt x="1202" y="1378"/>
                  </a:lnTo>
                  <a:lnTo>
                    <a:pt x="1204" y="1372"/>
                  </a:lnTo>
                  <a:lnTo>
                    <a:pt x="1240" y="1310"/>
                  </a:lnTo>
                  <a:lnTo>
                    <a:pt x="1340" y="1138"/>
                  </a:lnTo>
                  <a:lnTo>
                    <a:pt x="1340" y="1138"/>
                  </a:lnTo>
                  <a:lnTo>
                    <a:pt x="1356" y="1124"/>
                  </a:lnTo>
                  <a:lnTo>
                    <a:pt x="1376" y="1112"/>
                  </a:lnTo>
                  <a:lnTo>
                    <a:pt x="1384" y="1108"/>
                  </a:lnTo>
                  <a:lnTo>
                    <a:pt x="1394" y="1104"/>
                  </a:lnTo>
                  <a:lnTo>
                    <a:pt x="1402" y="1104"/>
                  </a:lnTo>
                  <a:lnTo>
                    <a:pt x="1410" y="1108"/>
                  </a:lnTo>
                  <a:lnTo>
                    <a:pt x="1410" y="1108"/>
                  </a:lnTo>
                  <a:lnTo>
                    <a:pt x="1420" y="1114"/>
                  </a:lnTo>
                  <a:lnTo>
                    <a:pt x="1426" y="1122"/>
                  </a:lnTo>
                  <a:lnTo>
                    <a:pt x="1432" y="1128"/>
                  </a:lnTo>
                  <a:lnTo>
                    <a:pt x="1436" y="1136"/>
                  </a:lnTo>
                  <a:lnTo>
                    <a:pt x="1438" y="1152"/>
                  </a:lnTo>
                  <a:lnTo>
                    <a:pt x="1438" y="1170"/>
                  </a:lnTo>
                  <a:lnTo>
                    <a:pt x="1438" y="1186"/>
                  </a:lnTo>
                  <a:lnTo>
                    <a:pt x="1440" y="1202"/>
                  </a:lnTo>
                  <a:lnTo>
                    <a:pt x="1444" y="1210"/>
                  </a:lnTo>
                  <a:lnTo>
                    <a:pt x="1448" y="1218"/>
                  </a:lnTo>
                  <a:lnTo>
                    <a:pt x="1456" y="1226"/>
                  </a:lnTo>
                  <a:lnTo>
                    <a:pt x="1466" y="1232"/>
                  </a:lnTo>
                  <a:lnTo>
                    <a:pt x="1466" y="1232"/>
                  </a:lnTo>
                  <a:lnTo>
                    <a:pt x="1476" y="1236"/>
                  </a:lnTo>
                  <a:lnTo>
                    <a:pt x="1486" y="1240"/>
                  </a:lnTo>
                  <a:lnTo>
                    <a:pt x="1496" y="1240"/>
                  </a:lnTo>
                  <a:lnTo>
                    <a:pt x="1506" y="1238"/>
                  </a:lnTo>
                  <a:lnTo>
                    <a:pt x="1518" y="1234"/>
                  </a:lnTo>
                  <a:lnTo>
                    <a:pt x="1528" y="1230"/>
                  </a:lnTo>
                  <a:lnTo>
                    <a:pt x="1550" y="1218"/>
                  </a:lnTo>
                  <a:lnTo>
                    <a:pt x="1568" y="1202"/>
                  </a:lnTo>
                  <a:lnTo>
                    <a:pt x="1586" y="1184"/>
                  </a:lnTo>
                  <a:lnTo>
                    <a:pt x="1600" y="1166"/>
                  </a:lnTo>
                  <a:lnTo>
                    <a:pt x="1610" y="1150"/>
                  </a:lnTo>
                  <a:lnTo>
                    <a:pt x="1610" y="1150"/>
                  </a:lnTo>
                  <a:lnTo>
                    <a:pt x="1618" y="1132"/>
                  </a:lnTo>
                  <a:lnTo>
                    <a:pt x="1628" y="1112"/>
                  </a:lnTo>
                  <a:lnTo>
                    <a:pt x="1628" y="1112"/>
                  </a:lnTo>
                  <a:lnTo>
                    <a:pt x="1632" y="1094"/>
                  </a:lnTo>
                  <a:lnTo>
                    <a:pt x="1636" y="1076"/>
                  </a:lnTo>
                  <a:lnTo>
                    <a:pt x="1636" y="1060"/>
                  </a:lnTo>
                  <a:lnTo>
                    <a:pt x="1636" y="1042"/>
                  </a:lnTo>
                  <a:lnTo>
                    <a:pt x="1634" y="1026"/>
                  </a:lnTo>
                  <a:lnTo>
                    <a:pt x="1628" y="1012"/>
                  </a:lnTo>
                  <a:lnTo>
                    <a:pt x="1618" y="1000"/>
                  </a:lnTo>
                  <a:lnTo>
                    <a:pt x="1606" y="990"/>
                  </a:lnTo>
                  <a:lnTo>
                    <a:pt x="1606" y="990"/>
                  </a:lnTo>
                  <a:lnTo>
                    <a:pt x="1596" y="986"/>
                  </a:lnTo>
                  <a:lnTo>
                    <a:pt x="1586" y="984"/>
                  </a:lnTo>
                  <a:lnTo>
                    <a:pt x="1578" y="982"/>
                  </a:lnTo>
                  <a:lnTo>
                    <a:pt x="1570" y="984"/>
                  </a:lnTo>
                  <a:lnTo>
                    <a:pt x="1554" y="990"/>
                  </a:lnTo>
                  <a:lnTo>
                    <a:pt x="1540" y="998"/>
                  </a:lnTo>
                  <a:lnTo>
                    <a:pt x="1524" y="1006"/>
                  </a:lnTo>
                  <a:lnTo>
                    <a:pt x="1510" y="1012"/>
                  </a:lnTo>
                  <a:lnTo>
                    <a:pt x="1500" y="1014"/>
                  </a:lnTo>
                  <a:lnTo>
                    <a:pt x="1492" y="1012"/>
                  </a:lnTo>
                  <a:lnTo>
                    <a:pt x="1482" y="1010"/>
                  </a:lnTo>
                  <a:lnTo>
                    <a:pt x="1472" y="1004"/>
                  </a:lnTo>
                  <a:lnTo>
                    <a:pt x="1472" y="1004"/>
                  </a:lnTo>
                  <a:lnTo>
                    <a:pt x="1464" y="1000"/>
                  </a:lnTo>
                  <a:lnTo>
                    <a:pt x="1460" y="992"/>
                  </a:lnTo>
                  <a:lnTo>
                    <a:pt x="1458" y="982"/>
                  </a:lnTo>
                  <a:lnTo>
                    <a:pt x="1458" y="972"/>
                  </a:lnTo>
                  <a:lnTo>
                    <a:pt x="1458" y="950"/>
                  </a:lnTo>
                  <a:lnTo>
                    <a:pt x="1462" y="928"/>
                  </a:lnTo>
                  <a:lnTo>
                    <a:pt x="1464" y="926"/>
                  </a:lnTo>
                  <a:lnTo>
                    <a:pt x="1464" y="926"/>
                  </a:lnTo>
                  <a:lnTo>
                    <a:pt x="1466" y="920"/>
                  </a:lnTo>
                  <a:lnTo>
                    <a:pt x="1598" y="692"/>
                  </a:lnTo>
                  <a:lnTo>
                    <a:pt x="1582" y="668"/>
                  </a:lnTo>
                  <a:lnTo>
                    <a:pt x="1584" y="668"/>
                  </a:lnTo>
                  <a:lnTo>
                    <a:pt x="1198" y="0"/>
                  </a:lnTo>
                  <a:lnTo>
                    <a:pt x="398" y="0"/>
                  </a:lnTo>
                  <a:lnTo>
                    <a:pt x="322" y="132"/>
                  </a:lnTo>
                  <a:lnTo>
                    <a:pt x="0" y="690"/>
                  </a:lnTo>
                  <a:lnTo>
                    <a:pt x="116" y="888"/>
                  </a:lnTo>
                  <a:lnTo>
                    <a:pt x="116" y="888"/>
                  </a:lnTo>
                  <a:lnTo>
                    <a:pt x="132" y="902"/>
                  </a:lnTo>
                  <a:lnTo>
                    <a:pt x="150" y="914"/>
                  </a:lnTo>
                  <a:lnTo>
                    <a:pt x="160" y="918"/>
                  </a:lnTo>
                  <a:lnTo>
                    <a:pt x="168" y="920"/>
                  </a:lnTo>
                  <a:lnTo>
                    <a:pt x="176" y="920"/>
                  </a:lnTo>
                  <a:lnTo>
                    <a:pt x="184" y="918"/>
                  </a:lnTo>
                  <a:lnTo>
                    <a:pt x="184" y="918"/>
                  </a:lnTo>
                  <a:close/>
                </a:path>
              </a:pathLst>
            </a:custGeom>
            <a:solidFill>
              <a:srgbClr val="438DEF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3" name="Freeform 8"/>
            <p:cNvSpPr>
              <a:spLocks/>
            </p:cNvSpPr>
            <p:nvPr/>
          </p:nvSpPr>
          <p:spPr bwMode="auto">
            <a:xfrm>
              <a:off x="5064125" y="2360613"/>
              <a:ext cx="1981200" cy="2011362"/>
            </a:xfrm>
            <a:custGeom>
              <a:avLst/>
              <a:gdLst>
                <a:gd name="T0" fmla="*/ 262 w 1600"/>
                <a:gd name="T1" fmla="*/ 260 h 1624"/>
                <a:gd name="T2" fmla="*/ 286 w 1600"/>
                <a:gd name="T3" fmla="*/ 316 h 1624"/>
                <a:gd name="T4" fmla="*/ 374 w 1600"/>
                <a:gd name="T5" fmla="*/ 290 h 1624"/>
                <a:gd name="T6" fmla="*/ 424 w 1600"/>
                <a:gd name="T7" fmla="*/ 306 h 1624"/>
                <a:gd name="T8" fmla="*/ 430 w 1600"/>
                <a:gd name="T9" fmla="*/ 426 h 1624"/>
                <a:gd name="T10" fmla="*/ 368 w 1600"/>
                <a:gd name="T11" fmla="*/ 524 h 1624"/>
                <a:gd name="T12" fmla="*/ 274 w 1600"/>
                <a:gd name="T13" fmla="*/ 558 h 1624"/>
                <a:gd name="T14" fmla="*/ 238 w 1600"/>
                <a:gd name="T15" fmla="*/ 508 h 1624"/>
                <a:gd name="T16" fmla="*/ 210 w 1600"/>
                <a:gd name="T17" fmla="*/ 430 h 1624"/>
                <a:gd name="T18" fmla="*/ 140 w 1600"/>
                <a:gd name="T19" fmla="*/ 460 h 1624"/>
                <a:gd name="T20" fmla="*/ 140 w 1600"/>
                <a:gd name="T21" fmla="*/ 934 h 1624"/>
                <a:gd name="T22" fmla="*/ 214 w 1600"/>
                <a:gd name="T23" fmla="*/ 968 h 1624"/>
                <a:gd name="T24" fmla="*/ 242 w 1600"/>
                <a:gd name="T25" fmla="*/ 906 h 1624"/>
                <a:gd name="T26" fmla="*/ 268 w 1600"/>
                <a:gd name="T27" fmla="*/ 844 h 1624"/>
                <a:gd name="T28" fmla="*/ 352 w 1600"/>
                <a:gd name="T29" fmla="*/ 858 h 1624"/>
                <a:gd name="T30" fmla="*/ 432 w 1600"/>
                <a:gd name="T31" fmla="*/ 964 h 1624"/>
                <a:gd name="T32" fmla="*/ 430 w 1600"/>
                <a:gd name="T33" fmla="*/ 1078 h 1624"/>
                <a:gd name="T34" fmla="*/ 376 w 1600"/>
                <a:gd name="T35" fmla="*/ 1100 h 1624"/>
                <a:gd name="T36" fmla="*/ 288 w 1600"/>
                <a:gd name="T37" fmla="*/ 1074 h 1624"/>
                <a:gd name="T38" fmla="*/ 266 w 1600"/>
                <a:gd name="T39" fmla="*/ 1136 h 1624"/>
                <a:gd name="T40" fmla="*/ 668 w 1600"/>
                <a:gd name="T41" fmla="*/ 1386 h 1624"/>
                <a:gd name="T42" fmla="*/ 686 w 1600"/>
                <a:gd name="T43" fmla="*/ 1392 h 1624"/>
                <a:gd name="T44" fmla="*/ 696 w 1600"/>
                <a:gd name="T45" fmla="*/ 1398 h 1624"/>
                <a:gd name="T46" fmla="*/ 704 w 1600"/>
                <a:gd name="T47" fmla="*/ 1402 h 1624"/>
                <a:gd name="T48" fmla="*/ 714 w 1600"/>
                <a:gd name="T49" fmla="*/ 1410 h 1624"/>
                <a:gd name="T50" fmla="*/ 720 w 1600"/>
                <a:gd name="T51" fmla="*/ 1414 h 1624"/>
                <a:gd name="T52" fmla="*/ 724 w 1600"/>
                <a:gd name="T53" fmla="*/ 1422 h 1624"/>
                <a:gd name="T54" fmla="*/ 726 w 1600"/>
                <a:gd name="T55" fmla="*/ 1430 h 1624"/>
                <a:gd name="T56" fmla="*/ 726 w 1600"/>
                <a:gd name="T57" fmla="*/ 1436 h 1624"/>
                <a:gd name="T58" fmla="*/ 724 w 1600"/>
                <a:gd name="T59" fmla="*/ 1448 h 1624"/>
                <a:gd name="T60" fmla="*/ 704 w 1600"/>
                <a:gd name="T61" fmla="*/ 1476 h 1624"/>
                <a:gd name="T62" fmla="*/ 672 w 1600"/>
                <a:gd name="T63" fmla="*/ 1494 h 1624"/>
                <a:gd name="T64" fmla="*/ 660 w 1600"/>
                <a:gd name="T65" fmla="*/ 1504 h 1624"/>
                <a:gd name="T66" fmla="*/ 652 w 1600"/>
                <a:gd name="T67" fmla="*/ 1514 h 1624"/>
                <a:gd name="T68" fmla="*/ 648 w 1600"/>
                <a:gd name="T69" fmla="*/ 1530 h 1624"/>
                <a:gd name="T70" fmla="*/ 650 w 1600"/>
                <a:gd name="T71" fmla="*/ 1562 h 1624"/>
                <a:gd name="T72" fmla="*/ 748 w 1600"/>
                <a:gd name="T73" fmla="*/ 1620 h 1624"/>
                <a:gd name="T74" fmla="*/ 880 w 1600"/>
                <a:gd name="T75" fmla="*/ 1606 h 1624"/>
                <a:gd name="T76" fmla="*/ 934 w 1600"/>
                <a:gd name="T77" fmla="*/ 1540 h 1624"/>
                <a:gd name="T78" fmla="*/ 932 w 1600"/>
                <a:gd name="T79" fmla="*/ 1522 h 1624"/>
                <a:gd name="T80" fmla="*/ 924 w 1600"/>
                <a:gd name="T81" fmla="*/ 1508 h 1624"/>
                <a:gd name="T82" fmla="*/ 918 w 1600"/>
                <a:gd name="T83" fmla="*/ 1502 h 1624"/>
                <a:gd name="T84" fmla="*/ 906 w 1600"/>
                <a:gd name="T85" fmla="*/ 1494 h 1624"/>
                <a:gd name="T86" fmla="*/ 862 w 1600"/>
                <a:gd name="T87" fmla="*/ 1460 h 1624"/>
                <a:gd name="T88" fmla="*/ 856 w 1600"/>
                <a:gd name="T89" fmla="*/ 1448 h 1624"/>
                <a:gd name="T90" fmla="*/ 854 w 1600"/>
                <a:gd name="T91" fmla="*/ 1438 h 1624"/>
                <a:gd name="T92" fmla="*/ 854 w 1600"/>
                <a:gd name="T93" fmla="*/ 1430 h 1624"/>
                <a:gd name="T94" fmla="*/ 856 w 1600"/>
                <a:gd name="T95" fmla="*/ 1422 h 1624"/>
                <a:gd name="T96" fmla="*/ 860 w 1600"/>
                <a:gd name="T97" fmla="*/ 1416 h 1624"/>
                <a:gd name="T98" fmla="*/ 866 w 1600"/>
                <a:gd name="T99" fmla="*/ 1410 h 1624"/>
                <a:gd name="T100" fmla="*/ 874 w 1600"/>
                <a:gd name="T101" fmla="*/ 1402 h 1624"/>
                <a:gd name="T102" fmla="*/ 884 w 1600"/>
                <a:gd name="T103" fmla="*/ 1398 h 1624"/>
                <a:gd name="T104" fmla="*/ 892 w 1600"/>
                <a:gd name="T105" fmla="*/ 1394 h 1624"/>
                <a:gd name="T106" fmla="*/ 912 w 1600"/>
                <a:gd name="T107" fmla="*/ 1386 h 1624"/>
                <a:gd name="T108" fmla="*/ 1200 w 1600"/>
                <a:gd name="T109" fmla="*/ 0 h 1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600" h="1624">
                  <a:moveTo>
                    <a:pt x="1200" y="0"/>
                  </a:moveTo>
                  <a:lnTo>
                    <a:pt x="402" y="0"/>
                  </a:lnTo>
                  <a:lnTo>
                    <a:pt x="400" y="6"/>
                  </a:lnTo>
                  <a:lnTo>
                    <a:pt x="400" y="8"/>
                  </a:lnTo>
                  <a:lnTo>
                    <a:pt x="266" y="240"/>
                  </a:lnTo>
                  <a:lnTo>
                    <a:pt x="266" y="240"/>
                  </a:lnTo>
                  <a:lnTo>
                    <a:pt x="262" y="260"/>
                  </a:lnTo>
                  <a:lnTo>
                    <a:pt x="262" y="282"/>
                  </a:lnTo>
                  <a:lnTo>
                    <a:pt x="264" y="290"/>
                  </a:lnTo>
                  <a:lnTo>
                    <a:pt x="266" y="298"/>
                  </a:lnTo>
                  <a:lnTo>
                    <a:pt x="270" y="306"/>
                  </a:lnTo>
                  <a:lnTo>
                    <a:pt x="276" y="310"/>
                  </a:lnTo>
                  <a:lnTo>
                    <a:pt x="276" y="310"/>
                  </a:lnTo>
                  <a:lnTo>
                    <a:pt x="286" y="316"/>
                  </a:lnTo>
                  <a:lnTo>
                    <a:pt x="296" y="318"/>
                  </a:lnTo>
                  <a:lnTo>
                    <a:pt x="306" y="320"/>
                  </a:lnTo>
                  <a:lnTo>
                    <a:pt x="314" y="318"/>
                  </a:lnTo>
                  <a:lnTo>
                    <a:pt x="330" y="312"/>
                  </a:lnTo>
                  <a:lnTo>
                    <a:pt x="344" y="304"/>
                  </a:lnTo>
                  <a:lnTo>
                    <a:pt x="358" y="296"/>
                  </a:lnTo>
                  <a:lnTo>
                    <a:pt x="374" y="290"/>
                  </a:lnTo>
                  <a:lnTo>
                    <a:pt x="382" y="288"/>
                  </a:lnTo>
                  <a:lnTo>
                    <a:pt x="392" y="290"/>
                  </a:lnTo>
                  <a:lnTo>
                    <a:pt x="400" y="292"/>
                  </a:lnTo>
                  <a:lnTo>
                    <a:pt x="412" y="296"/>
                  </a:lnTo>
                  <a:lnTo>
                    <a:pt x="412" y="296"/>
                  </a:lnTo>
                  <a:lnTo>
                    <a:pt x="418" y="302"/>
                  </a:lnTo>
                  <a:lnTo>
                    <a:pt x="424" y="306"/>
                  </a:lnTo>
                  <a:lnTo>
                    <a:pt x="434" y="320"/>
                  </a:lnTo>
                  <a:lnTo>
                    <a:pt x="438" y="336"/>
                  </a:lnTo>
                  <a:lnTo>
                    <a:pt x="442" y="352"/>
                  </a:lnTo>
                  <a:lnTo>
                    <a:pt x="442" y="370"/>
                  </a:lnTo>
                  <a:lnTo>
                    <a:pt x="438" y="390"/>
                  </a:lnTo>
                  <a:lnTo>
                    <a:pt x="434" y="408"/>
                  </a:lnTo>
                  <a:lnTo>
                    <a:pt x="430" y="426"/>
                  </a:lnTo>
                  <a:lnTo>
                    <a:pt x="430" y="426"/>
                  </a:lnTo>
                  <a:lnTo>
                    <a:pt x="420" y="450"/>
                  </a:lnTo>
                  <a:lnTo>
                    <a:pt x="410" y="472"/>
                  </a:lnTo>
                  <a:lnTo>
                    <a:pt x="410" y="472"/>
                  </a:lnTo>
                  <a:lnTo>
                    <a:pt x="398" y="488"/>
                  </a:lnTo>
                  <a:lnTo>
                    <a:pt x="384" y="506"/>
                  </a:lnTo>
                  <a:lnTo>
                    <a:pt x="368" y="524"/>
                  </a:lnTo>
                  <a:lnTo>
                    <a:pt x="348" y="540"/>
                  </a:lnTo>
                  <a:lnTo>
                    <a:pt x="328" y="552"/>
                  </a:lnTo>
                  <a:lnTo>
                    <a:pt x="318" y="556"/>
                  </a:lnTo>
                  <a:lnTo>
                    <a:pt x="306" y="560"/>
                  </a:lnTo>
                  <a:lnTo>
                    <a:pt x="296" y="562"/>
                  </a:lnTo>
                  <a:lnTo>
                    <a:pt x="284" y="562"/>
                  </a:lnTo>
                  <a:lnTo>
                    <a:pt x="274" y="558"/>
                  </a:lnTo>
                  <a:lnTo>
                    <a:pt x="264" y="554"/>
                  </a:lnTo>
                  <a:lnTo>
                    <a:pt x="264" y="554"/>
                  </a:lnTo>
                  <a:lnTo>
                    <a:pt x="256" y="548"/>
                  </a:lnTo>
                  <a:lnTo>
                    <a:pt x="248" y="540"/>
                  </a:lnTo>
                  <a:lnTo>
                    <a:pt x="244" y="532"/>
                  </a:lnTo>
                  <a:lnTo>
                    <a:pt x="240" y="524"/>
                  </a:lnTo>
                  <a:lnTo>
                    <a:pt x="238" y="508"/>
                  </a:lnTo>
                  <a:lnTo>
                    <a:pt x="238" y="492"/>
                  </a:lnTo>
                  <a:lnTo>
                    <a:pt x="238" y="474"/>
                  </a:lnTo>
                  <a:lnTo>
                    <a:pt x="234" y="458"/>
                  </a:lnTo>
                  <a:lnTo>
                    <a:pt x="232" y="450"/>
                  </a:lnTo>
                  <a:lnTo>
                    <a:pt x="226" y="444"/>
                  </a:lnTo>
                  <a:lnTo>
                    <a:pt x="218" y="436"/>
                  </a:lnTo>
                  <a:lnTo>
                    <a:pt x="210" y="430"/>
                  </a:lnTo>
                  <a:lnTo>
                    <a:pt x="210" y="430"/>
                  </a:lnTo>
                  <a:lnTo>
                    <a:pt x="202" y="426"/>
                  </a:lnTo>
                  <a:lnTo>
                    <a:pt x="192" y="426"/>
                  </a:lnTo>
                  <a:lnTo>
                    <a:pt x="184" y="430"/>
                  </a:lnTo>
                  <a:lnTo>
                    <a:pt x="174" y="434"/>
                  </a:lnTo>
                  <a:lnTo>
                    <a:pt x="156" y="446"/>
                  </a:lnTo>
                  <a:lnTo>
                    <a:pt x="140" y="460"/>
                  </a:lnTo>
                  <a:lnTo>
                    <a:pt x="40" y="632"/>
                  </a:lnTo>
                  <a:lnTo>
                    <a:pt x="4" y="694"/>
                  </a:lnTo>
                  <a:lnTo>
                    <a:pt x="0" y="694"/>
                  </a:lnTo>
                  <a:lnTo>
                    <a:pt x="0" y="694"/>
                  </a:lnTo>
                  <a:lnTo>
                    <a:pt x="2" y="696"/>
                  </a:lnTo>
                  <a:lnTo>
                    <a:pt x="4" y="696"/>
                  </a:lnTo>
                  <a:lnTo>
                    <a:pt x="140" y="934"/>
                  </a:lnTo>
                  <a:lnTo>
                    <a:pt x="140" y="934"/>
                  </a:lnTo>
                  <a:lnTo>
                    <a:pt x="158" y="948"/>
                  </a:lnTo>
                  <a:lnTo>
                    <a:pt x="176" y="962"/>
                  </a:lnTo>
                  <a:lnTo>
                    <a:pt x="186" y="968"/>
                  </a:lnTo>
                  <a:lnTo>
                    <a:pt x="196" y="970"/>
                  </a:lnTo>
                  <a:lnTo>
                    <a:pt x="206" y="970"/>
                  </a:lnTo>
                  <a:lnTo>
                    <a:pt x="214" y="968"/>
                  </a:lnTo>
                  <a:lnTo>
                    <a:pt x="214" y="968"/>
                  </a:lnTo>
                  <a:lnTo>
                    <a:pt x="224" y="960"/>
                  </a:lnTo>
                  <a:lnTo>
                    <a:pt x="230" y="954"/>
                  </a:lnTo>
                  <a:lnTo>
                    <a:pt x="236" y="946"/>
                  </a:lnTo>
                  <a:lnTo>
                    <a:pt x="240" y="938"/>
                  </a:lnTo>
                  <a:lnTo>
                    <a:pt x="242" y="922"/>
                  </a:lnTo>
                  <a:lnTo>
                    <a:pt x="242" y="906"/>
                  </a:lnTo>
                  <a:lnTo>
                    <a:pt x="242" y="888"/>
                  </a:lnTo>
                  <a:lnTo>
                    <a:pt x="244" y="872"/>
                  </a:lnTo>
                  <a:lnTo>
                    <a:pt x="248" y="864"/>
                  </a:lnTo>
                  <a:lnTo>
                    <a:pt x="252" y="858"/>
                  </a:lnTo>
                  <a:lnTo>
                    <a:pt x="260" y="850"/>
                  </a:lnTo>
                  <a:lnTo>
                    <a:pt x="268" y="844"/>
                  </a:lnTo>
                  <a:lnTo>
                    <a:pt x="268" y="844"/>
                  </a:lnTo>
                  <a:lnTo>
                    <a:pt x="278" y="838"/>
                  </a:lnTo>
                  <a:lnTo>
                    <a:pt x="290" y="836"/>
                  </a:lnTo>
                  <a:lnTo>
                    <a:pt x="300" y="836"/>
                  </a:lnTo>
                  <a:lnTo>
                    <a:pt x="310" y="836"/>
                  </a:lnTo>
                  <a:lnTo>
                    <a:pt x="322" y="840"/>
                  </a:lnTo>
                  <a:lnTo>
                    <a:pt x="332" y="844"/>
                  </a:lnTo>
                  <a:lnTo>
                    <a:pt x="352" y="858"/>
                  </a:lnTo>
                  <a:lnTo>
                    <a:pt x="372" y="874"/>
                  </a:lnTo>
                  <a:lnTo>
                    <a:pt x="390" y="892"/>
                  </a:lnTo>
                  <a:lnTo>
                    <a:pt x="404" y="910"/>
                  </a:lnTo>
                  <a:lnTo>
                    <a:pt x="414" y="926"/>
                  </a:lnTo>
                  <a:lnTo>
                    <a:pt x="414" y="926"/>
                  </a:lnTo>
                  <a:lnTo>
                    <a:pt x="422" y="944"/>
                  </a:lnTo>
                  <a:lnTo>
                    <a:pt x="432" y="964"/>
                  </a:lnTo>
                  <a:lnTo>
                    <a:pt x="438" y="988"/>
                  </a:lnTo>
                  <a:lnTo>
                    <a:pt x="442" y="1012"/>
                  </a:lnTo>
                  <a:lnTo>
                    <a:pt x="444" y="1038"/>
                  </a:lnTo>
                  <a:lnTo>
                    <a:pt x="442" y="1048"/>
                  </a:lnTo>
                  <a:lnTo>
                    <a:pt x="440" y="1060"/>
                  </a:lnTo>
                  <a:lnTo>
                    <a:pt x="436" y="1070"/>
                  </a:lnTo>
                  <a:lnTo>
                    <a:pt x="430" y="1078"/>
                  </a:lnTo>
                  <a:lnTo>
                    <a:pt x="422" y="1086"/>
                  </a:lnTo>
                  <a:lnTo>
                    <a:pt x="412" y="1092"/>
                  </a:lnTo>
                  <a:lnTo>
                    <a:pt x="412" y="1092"/>
                  </a:lnTo>
                  <a:lnTo>
                    <a:pt x="402" y="1098"/>
                  </a:lnTo>
                  <a:lnTo>
                    <a:pt x="392" y="1100"/>
                  </a:lnTo>
                  <a:lnTo>
                    <a:pt x="384" y="1100"/>
                  </a:lnTo>
                  <a:lnTo>
                    <a:pt x="376" y="1100"/>
                  </a:lnTo>
                  <a:lnTo>
                    <a:pt x="360" y="1094"/>
                  </a:lnTo>
                  <a:lnTo>
                    <a:pt x="346" y="1084"/>
                  </a:lnTo>
                  <a:lnTo>
                    <a:pt x="330" y="1076"/>
                  </a:lnTo>
                  <a:lnTo>
                    <a:pt x="316" y="1070"/>
                  </a:lnTo>
                  <a:lnTo>
                    <a:pt x="306" y="1070"/>
                  </a:lnTo>
                  <a:lnTo>
                    <a:pt x="298" y="1070"/>
                  </a:lnTo>
                  <a:lnTo>
                    <a:pt x="288" y="1074"/>
                  </a:lnTo>
                  <a:lnTo>
                    <a:pt x="278" y="1078"/>
                  </a:lnTo>
                  <a:lnTo>
                    <a:pt x="278" y="1078"/>
                  </a:lnTo>
                  <a:lnTo>
                    <a:pt x="272" y="1084"/>
                  </a:lnTo>
                  <a:lnTo>
                    <a:pt x="266" y="1092"/>
                  </a:lnTo>
                  <a:lnTo>
                    <a:pt x="264" y="1102"/>
                  </a:lnTo>
                  <a:lnTo>
                    <a:pt x="264" y="1114"/>
                  </a:lnTo>
                  <a:lnTo>
                    <a:pt x="266" y="1136"/>
                  </a:lnTo>
                  <a:lnTo>
                    <a:pt x="270" y="1158"/>
                  </a:lnTo>
                  <a:lnTo>
                    <a:pt x="402" y="1386"/>
                  </a:lnTo>
                  <a:lnTo>
                    <a:pt x="402" y="1386"/>
                  </a:lnTo>
                  <a:lnTo>
                    <a:pt x="402" y="1386"/>
                  </a:lnTo>
                  <a:lnTo>
                    <a:pt x="668" y="1386"/>
                  </a:lnTo>
                  <a:lnTo>
                    <a:pt x="668" y="1386"/>
                  </a:lnTo>
                  <a:lnTo>
                    <a:pt x="668" y="1386"/>
                  </a:lnTo>
                  <a:lnTo>
                    <a:pt x="668" y="1386"/>
                  </a:lnTo>
                  <a:lnTo>
                    <a:pt x="674" y="1388"/>
                  </a:lnTo>
                  <a:lnTo>
                    <a:pt x="674" y="1388"/>
                  </a:lnTo>
                  <a:lnTo>
                    <a:pt x="674" y="1388"/>
                  </a:lnTo>
                  <a:lnTo>
                    <a:pt x="674" y="1388"/>
                  </a:lnTo>
                  <a:lnTo>
                    <a:pt x="686" y="1392"/>
                  </a:lnTo>
                  <a:lnTo>
                    <a:pt x="686" y="1392"/>
                  </a:lnTo>
                  <a:lnTo>
                    <a:pt x="688" y="1394"/>
                  </a:lnTo>
                  <a:lnTo>
                    <a:pt x="688" y="1394"/>
                  </a:lnTo>
                  <a:lnTo>
                    <a:pt x="692" y="1394"/>
                  </a:lnTo>
                  <a:lnTo>
                    <a:pt x="692" y="1394"/>
                  </a:lnTo>
                  <a:lnTo>
                    <a:pt x="694" y="1396"/>
                  </a:lnTo>
                  <a:lnTo>
                    <a:pt x="694" y="1396"/>
                  </a:lnTo>
                  <a:lnTo>
                    <a:pt x="696" y="1398"/>
                  </a:lnTo>
                  <a:lnTo>
                    <a:pt x="696" y="1398"/>
                  </a:lnTo>
                  <a:lnTo>
                    <a:pt x="700" y="1398"/>
                  </a:lnTo>
                  <a:lnTo>
                    <a:pt x="700" y="1398"/>
                  </a:lnTo>
                  <a:lnTo>
                    <a:pt x="702" y="1400"/>
                  </a:lnTo>
                  <a:lnTo>
                    <a:pt x="702" y="1400"/>
                  </a:lnTo>
                  <a:lnTo>
                    <a:pt x="704" y="1402"/>
                  </a:lnTo>
                  <a:lnTo>
                    <a:pt x="704" y="1402"/>
                  </a:lnTo>
                  <a:lnTo>
                    <a:pt x="706" y="1402"/>
                  </a:lnTo>
                  <a:lnTo>
                    <a:pt x="706" y="1402"/>
                  </a:lnTo>
                  <a:lnTo>
                    <a:pt x="710" y="1406"/>
                  </a:lnTo>
                  <a:lnTo>
                    <a:pt x="710" y="1406"/>
                  </a:lnTo>
                  <a:lnTo>
                    <a:pt x="710" y="1406"/>
                  </a:lnTo>
                  <a:lnTo>
                    <a:pt x="710" y="1406"/>
                  </a:lnTo>
                  <a:lnTo>
                    <a:pt x="714" y="1410"/>
                  </a:lnTo>
                  <a:lnTo>
                    <a:pt x="714" y="1410"/>
                  </a:lnTo>
                  <a:lnTo>
                    <a:pt x="716" y="1410"/>
                  </a:lnTo>
                  <a:lnTo>
                    <a:pt x="716" y="1410"/>
                  </a:lnTo>
                  <a:lnTo>
                    <a:pt x="718" y="1412"/>
                  </a:lnTo>
                  <a:lnTo>
                    <a:pt x="718" y="1412"/>
                  </a:lnTo>
                  <a:lnTo>
                    <a:pt x="720" y="1414"/>
                  </a:lnTo>
                  <a:lnTo>
                    <a:pt x="720" y="1414"/>
                  </a:lnTo>
                  <a:lnTo>
                    <a:pt x="722" y="1416"/>
                  </a:lnTo>
                  <a:lnTo>
                    <a:pt x="722" y="1416"/>
                  </a:lnTo>
                  <a:lnTo>
                    <a:pt x="722" y="1418"/>
                  </a:lnTo>
                  <a:lnTo>
                    <a:pt x="722" y="1418"/>
                  </a:lnTo>
                  <a:lnTo>
                    <a:pt x="724" y="1420"/>
                  </a:lnTo>
                  <a:lnTo>
                    <a:pt x="724" y="1420"/>
                  </a:lnTo>
                  <a:lnTo>
                    <a:pt x="724" y="1422"/>
                  </a:lnTo>
                  <a:lnTo>
                    <a:pt x="724" y="1422"/>
                  </a:lnTo>
                  <a:lnTo>
                    <a:pt x="726" y="1424"/>
                  </a:lnTo>
                  <a:lnTo>
                    <a:pt x="726" y="1424"/>
                  </a:lnTo>
                  <a:lnTo>
                    <a:pt x="726" y="1426"/>
                  </a:lnTo>
                  <a:lnTo>
                    <a:pt x="726" y="1426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0"/>
                  </a:lnTo>
                  <a:lnTo>
                    <a:pt x="726" y="1436"/>
                  </a:lnTo>
                  <a:lnTo>
                    <a:pt x="726" y="1436"/>
                  </a:lnTo>
                  <a:lnTo>
                    <a:pt x="726" y="1438"/>
                  </a:lnTo>
                  <a:lnTo>
                    <a:pt x="726" y="1438"/>
                  </a:lnTo>
                  <a:lnTo>
                    <a:pt x="726" y="1442"/>
                  </a:lnTo>
                  <a:lnTo>
                    <a:pt x="726" y="1442"/>
                  </a:lnTo>
                  <a:lnTo>
                    <a:pt x="724" y="1444"/>
                  </a:lnTo>
                  <a:lnTo>
                    <a:pt x="724" y="1444"/>
                  </a:lnTo>
                  <a:lnTo>
                    <a:pt x="724" y="1448"/>
                  </a:lnTo>
                  <a:lnTo>
                    <a:pt x="724" y="1448"/>
                  </a:lnTo>
                  <a:lnTo>
                    <a:pt x="724" y="1448"/>
                  </a:lnTo>
                  <a:lnTo>
                    <a:pt x="724" y="1448"/>
                  </a:lnTo>
                  <a:lnTo>
                    <a:pt x="720" y="1458"/>
                  </a:lnTo>
                  <a:lnTo>
                    <a:pt x="716" y="1464"/>
                  </a:lnTo>
                  <a:lnTo>
                    <a:pt x="710" y="1470"/>
                  </a:lnTo>
                  <a:lnTo>
                    <a:pt x="704" y="1476"/>
                  </a:lnTo>
                  <a:lnTo>
                    <a:pt x="690" y="1484"/>
                  </a:lnTo>
                  <a:lnTo>
                    <a:pt x="676" y="1492"/>
                  </a:lnTo>
                  <a:lnTo>
                    <a:pt x="676" y="1492"/>
                  </a:lnTo>
                  <a:lnTo>
                    <a:pt x="674" y="1494"/>
                  </a:lnTo>
                  <a:lnTo>
                    <a:pt x="674" y="1494"/>
                  </a:lnTo>
                  <a:lnTo>
                    <a:pt x="672" y="1494"/>
                  </a:lnTo>
                  <a:lnTo>
                    <a:pt x="672" y="1494"/>
                  </a:lnTo>
                  <a:lnTo>
                    <a:pt x="668" y="1498"/>
                  </a:lnTo>
                  <a:lnTo>
                    <a:pt x="668" y="1498"/>
                  </a:lnTo>
                  <a:lnTo>
                    <a:pt x="666" y="1498"/>
                  </a:lnTo>
                  <a:lnTo>
                    <a:pt x="666" y="1498"/>
                  </a:lnTo>
                  <a:lnTo>
                    <a:pt x="662" y="1502"/>
                  </a:lnTo>
                  <a:lnTo>
                    <a:pt x="662" y="1502"/>
                  </a:lnTo>
                  <a:lnTo>
                    <a:pt x="660" y="1504"/>
                  </a:lnTo>
                  <a:lnTo>
                    <a:pt x="660" y="1504"/>
                  </a:lnTo>
                  <a:lnTo>
                    <a:pt x="656" y="1508"/>
                  </a:lnTo>
                  <a:lnTo>
                    <a:pt x="656" y="1508"/>
                  </a:lnTo>
                  <a:lnTo>
                    <a:pt x="656" y="1508"/>
                  </a:lnTo>
                  <a:lnTo>
                    <a:pt x="656" y="1508"/>
                  </a:lnTo>
                  <a:lnTo>
                    <a:pt x="652" y="1514"/>
                  </a:lnTo>
                  <a:lnTo>
                    <a:pt x="652" y="1514"/>
                  </a:lnTo>
                  <a:lnTo>
                    <a:pt x="652" y="1514"/>
                  </a:lnTo>
                  <a:lnTo>
                    <a:pt x="652" y="1514"/>
                  </a:lnTo>
                  <a:lnTo>
                    <a:pt x="650" y="1522"/>
                  </a:lnTo>
                  <a:lnTo>
                    <a:pt x="650" y="1522"/>
                  </a:lnTo>
                  <a:lnTo>
                    <a:pt x="650" y="1522"/>
                  </a:lnTo>
                  <a:lnTo>
                    <a:pt x="650" y="1522"/>
                  </a:lnTo>
                  <a:lnTo>
                    <a:pt x="648" y="1530"/>
                  </a:lnTo>
                  <a:lnTo>
                    <a:pt x="648" y="1530"/>
                  </a:lnTo>
                  <a:lnTo>
                    <a:pt x="648" y="1532"/>
                  </a:lnTo>
                  <a:lnTo>
                    <a:pt x="648" y="1532"/>
                  </a:lnTo>
                  <a:lnTo>
                    <a:pt x="646" y="1540"/>
                  </a:lnTo>
                  <a:lnTo>
                    <a:pt x="646" y="1540"/>
                  </a:lnTo>
                  <a:lnTo>
                    <a:pt x="648" y="1552"/>
                  </a:lnTo>
                  <a:lnTo>
                    <a:pt x="650" y="1562"/>
                  </a:lnTo>
                  <a:lnTo>
                    <a:pt x="656" y="1572"/>
                  </a:lnTo>
                  <a:lnTo>
                    <a:pt x="662" y="1580"/>
                  </a:lnTo>
                  <a:lnTo>
                    <a:pt x="670" y="1588"/>
                  </a:lnTo>
                  <a:lnTo>
                    <a:pt x="680" y="1594"/>
                  </a:lnTo>
                  <a:lnTo>
                    <a:pt x="700" y="1606"/>
                  </a:lnTo>
                  <a:lnTo>
                    <a:pt x="724" y="1614"/>
                  </a:lnTo>
                  <a:lnTo>
                    <a:pt x="748" y="1620"/>
                  </a:lnTo>
                  <a:lnTo>
                    <a:pt x="770" y="1624"/>
                  </a:lnTo>
                  <a:lnTo>
                    <a:pt x="790" y="1624"/>
                  </a:lnTo>
                  <a:lnTo>
                    <a:pt x="790" y="1624"/>
                  </a:lnTo>
                  <a:lnTo>
                    <a:pt x="810" y="1624"/>
                  </a:lnTo>
                  <a:lnTo>
                    <a:pt x="832" y="1620"/>
                  </a:lnTo>
                  <a:lnTo>
                    <a:pt x="856" y="1614"/>
                  </a:lnTo>
                  <a:lnTo>
                    <a:pt x="880" y="1606"/>
                  </a:lnTo>
                  <a:lnTo>
                    <a:pt x="902" y="1594"/>
                  </a:lnTo>
                  <a:lnTo>
                    <a:pt x="910" y="1588"/>
                  </a:lnTo>
                  <a:lnTo>
                    <a:pt x="918" y="1580"/>
                  </a:lnTo>
                  <a:lnTo>
                    <a:pt x="926" y="1572"/>
                  </a:lnTo>
                  <a:lnTo>
                    <a:pt x="930" y="1562"/>
                  </a:lnTo>
                  <a:lnTo>
                    <a:pt x="934" y="1552"/>
                  </a:lnTo>
                  <a:lnTo>
                    <a:pt x="934" y="1540"/>
                  </a:lnTo>
                  <a:lnTo>
                    <a:pt x="934" y="1540"/>
                  </a:lnTo>
                  <a:lnTo>
                    <a:pt x="934" y="1532"/>
                  </a:lnTo>
                  <a:lnTo>
                    <a:pt x="934" y="1532"/>
                  </a:lnTo>
                  <a:lnTo>
                    <a:pt x="934" y="1530"/>
                  </a:lnTo>
                  <a:lnTo>
                    <a:pt x="934" y="1530"/>
                  </a:lnTo>
                  <a:lnTo>
                    <a:pt x="932" y="1522"/>
                  </a:lnTo>
                  <a:lnTo>
                    <a:pt x="932" y="1522"/>
                  </a:lnTo>
                  <a:lnTo>
                    <a:pt x="930" y="1522"/>
                  </a:lnTo>
                  <a:lnTo>
                    <a:pt x="930" y="1522"/>
                  </a:lnTo>
                  <a:lnTo>
                    <a:pt x="928" y="1514"/>
                  </a:lnTo>
                  <a:lnTo>
                    <a:pt x="928" y="1514"/>
                  </a:lnTo>
                  <a:lnTo>
                    <a:pt x="928" y="1514"/>
                  </a:lnTo>
                  <a:lnTo>
                    <a:pt x="928" y="1514"/>
                  </a:lnTo>
                  <a:lnTo>
                    <a:pt x="924" y="1508"/>
                  </a:lnTo>
                  <a:lnTo>
                    <a:pt x="924" y="1508"/>
                  </a:lnTo>
                  <a:lnTo>
                    <a:pt x="924" y="1508"/>
                  </a:lnTo>
                  <a:lnTo>
                    <a:pt x="924" y="1508"/>
                  </a:lnTo>
                  <a:lnTo>
                    <a:pt x="920" y="1504"/>
                  </a:lnTo>
                  <a:lnTo>
                    <a:pt x="920" y="1504"/>
                  </a:lnTo>
                  <a:lnTo>
                    <a:pt x="918" y="1502"/>
                  </a:lnTo>
                  <a:lnTo>
                    <a:pt x="918" y="1502"/>
                  </a:lnTo>
                  <a:lnTo>
                    <a:pt x="914" y="1498"/>
                  </a:lnTo>
                  <a:lnTo>
                    <a:pt x="914" y="1498"/>
                  </a:lnTo>
                  <a:lnTo>
                    <a:pt x="912" y="1498"/>
                  </a:lnTo>
                  <a:lnTo>
                    <a:pt x="912" y="1498"/>
                  </a:lnTo>
                  <a:lnTo>
                    <a:pt x="908" y="1494"/>
                  </a:lnTo>
                  <a:lnTo>
                    <a:pt x="908" y="1494"/>
                  </a:lnTo>
                  <a:lnTo>
                    <a:pt x="906" y="1494"/>
                  </a:lnTo>
                  <a:lnTo>
                    <a:pt x="906" y="1494"/>
                  </a:lnTo>
                  <a:lnTo>
                    <a:pt x="904" y="1492"/>
                  </a:lnTo>
                  <a:lnTo>
                    <a:pt x="904" y="1492"/>
                  </a:lnTo>
                  <a:lnTo>
                    <a:pt x="890" y="1484"/>
                  </a:lnTo>
                  <a:lnTo>
                    <a:pt x="878" y="1476"/>
                  </a:lnTo>
                  <a:lnTo>
                    <a:pt x="866" y="1466"/>
                  </a:lnTo>
                  <a:lnTo>
                    <a:pt x="862" y="1460"/>
                  </a:lnTo>
                  <a:lnTo>
                    <a:pt x="858" y="1454"/>
                  </a:lnTo>
                  <a:lnTo>
                    <a:pt x="858" y="1454"/>
                  </a:lnTo>
                  <a:lnTo>
                    <a:pt x="858" y="1454"/>
                  </a:lnTo>
                  <a:lnTo>
                    <a:pt x="858" y="1454"/>
                  </a:lnTo>
                  <a:lnTo>
                    <a:pt x="856" y="1448"/>
                  </a:lnTo>
                  <a:lnTo>
                    <a:pt x="856" y="1448"/>
                  </a:lnTo>
                  <a:lnTo>
                    <a:pt x="856" y="1448"/>
                  </a:lnTo>
                  <a:lnTo>
                    <a:pt x="856" y="1448"/>
                  </a:lnTo>
                  <a:lnTo>
                    <a:pt x="856" y="1444"/>
                  </a:lnTo>
                  <a:lnTo>
                    <a:pt x="856" y="1444"/>
                  </a:lnTo>
                  <a:lnTo>
                    <a:pt x="856" y="1442"/>
                  </a:lnTo>
                  <a:lnTo>
                    <a:pt x="856" y="1442"/>
                  </a:lnTo>
                  <a:lnTo>
                    <a:pt x="854" y="1438"/>
                  </a:lnTo>
                  <a:lnTo>
                    <a:pt x="854" y="1438"/>
                  </a:lnTo>
                  <a:lnTo>
                    <a:pt x="854" y="1436"/>
                  </a:lnTo>
                  <a:lnTo>
                    <a:pt x="854" y="1436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30"/>
                  </a:lnTo>
                  <a:lnTo>
                    <a:pt x="854" y="1426"/>
                  </a:lnTo>
                  <a:lnTo>
                    <a:pt x="854" y="1426"/>
                  </a:lnTo>
                  <a:lnTo>
                    <a:pt x="856" y="1424"/>
                  </a:lnTo>
                  <a:lnTo>
                    <a:pt x="856" y="1424"/>
                  </a:lnTo>
                  <a:lnTo>
                    <a:pt x="856" y="1422"/>
                  </a:lnTo>
                  <a:lnTo>
                    <a:pt x="856" y="1422"/>
                  </a:lnTo>
                  <a:lnTo>
                    <a:pt x="856" y="1420"/>
                  </a:lnTo>
                  <a:lnTo>
                    <a:pt x="856" y="1420"/>
                  </a:lnTo>
                  <a:lnTo>
                    <a:pt x="858" y="1418"/>
                  </a:lnTo>
                  <a:lnTo>
                    <a:pt x="858" y="1418"/>
                  </a:lnTo>
                  <a:lnTo>
                    <a:pt x="860" y="1416"/>
                  </a:lnTo>
                  <a:lnTo>
                    <a:pt x="860" y="1416"/>
                  </a:lnTo>
                  <a:lnTo>
                    <a:pt x="862" y="1414"/>
                  </a:lnTo>
                  <a:lnTo>
                    <a:pt x="862" y="1414"/>
                  </a:lnTo>
                  <a:lnTo>
                    <a:pt x="862" y="1412"/>
                  </a:lnTo>
                  <a:lnTo>
                    <a:pt x="862" y="1412"/>
                  </a:lnTo>
                  <a:lnTo>
                    <a:pt x="864" y="1410"/>
                  </a:lnTo>
                  <a:lnTo>
                    <a:pt x="864" y="1410"/>
                  </a:lnTo>
                  <a:lnTo>
                    <a:pt x="866" y="1410"/>
                  </a:lnTo>
                  <a:lnTo>
                    <a:pt x="866" y="1410"/>
                  </a:lnTo>
                  <a:lnTo>
                    <a:pt x="870" y="1406"/>
                  </a:lnTo>
                  <a:lnTo>
                    <a:pt x="870" y="1406"/>
                  </a:lnTo>
                  <a:lnTo>
                    <a:pt x="870" y="1406"/>
                  </a:lnTo>
                  <a:lnTo>
                    <a:pt x="870" y="1406"/>
                  </a:lnTo>
                  <a:lnTo>
                    <a:pt x="874" y="1402"/>
                  </a:lnTo>
                  <a:lnTo>
                    <a:pt x="874" y="1402"/>
                  </a:lnTo>
                  <a:lnTo>
                    <a:pt x="876" y="1402"/>
                  </a:lnTo>
                  <a:lnTo>
                    <a:pt x="876" y="1402"/>
                  </a:lnTo>
                  <a:lnTo>
                    <a:pt x="880" y="1400"/>
                  </a:lnTo>
                  <a:lnTo>
                    <a:pt x="880" y="1400"/>
                  </a:lnTo>
                  <a:lnTo>
                    <a:pt x="882" y="1398"/>
                  </a:lnTo>
                  <a:lnTo>
                    <a:pt x="882" y="1398"/>
                  </a:lnTo>
                  <a:lnTo>
                    <a:pt x="884" y="1398"/>
                  </a:lnTo>
                  <a:lnTo>
                    <a:pt x="884" y="1398"/>
                  </a:lnTo>
                  <a:lnTo>
                    <a:pt x="886" y="1396"/>
                  </a:lnTo>
                  <a:lnTo>
                    <a:pt x="886" y="1396"/>
                  </a:lnTo>
                  <a:lnTo>
                    <a:pt x="890" y="1394"/>
                  </a:lnTo>
                  <a:lnTo>
                    <a:pt x="890" y="1394"/>
                  </a:lnTo>
                  <a:lnTo>
                    <a:pt x="892" y="1394"/>
                  </a:lnTo>
                  <a:lnTo>
                    <a:pt x="892" y="1394"/>
                  </a:lnTo>
                  <a:lnTo>
                    <a:pt x="894" y="1392"/>
                  </a:lnTo>
                  <a:lnTo>
                    <a:pt x="894" y="1392"/>
                  </a:lnTo>
                  <a:lnTo>
                    <a:pt x="906" y="1388"/>
                  </a:lnTo>
                  <a:lnTo>
                    <a:pt x="906" y="1388"/>
                  </a:lnTo>
                  <a:lnTo>
                    <a:pt x="908" y="1388"/>
                  </a:lnTo>
                  <a:lnTo>
                    <a:pt x="908" y="1388"/>
                  </a:lnTo>
                  <a:lnTo>
                    <a:pt x="912" y="1386"/>
                  </a:lnTo>
                  <a:lnTo>
                    <a:pt x="912" y="1386"/>
                  </a:lnTo>
                  <a:lnTo>
                    <a:pt x="912" y="1386"/>
                  </a:lnTo>
                  <a:lnTo>
                    <a:pt x="1200" y="1386"/>
                  </a:lnTo>
                  <a:lnTo>
                    <a:pt x="1200" y="1384"/>
                  </a:lnTo>
                  <a:lnTo>
                    <a:pt x="1200" y="1384"/>
                  </a:lnTo>
                  <a:lnTo>
                    <a:pt x="1600" y="694"/>
                  </a:lnTo>
                  <a:lnTo>
                    <a:pt x="1200" y="0"/>
                  </a:lnTo>
                  <a:close/>
                </a:path>
              </a:pathLst>
            </a:custGeom>
            <a:solidFill>
              <a:srgbClr val="FBFB37"/>
            </a:solidFill>
            <a:ln w="38100" cap="flat" cmpd="sng">
              <a:solidFill>
                <a:srgbClr val="5F5F5F"/>
              </a:solidFill>
              <a:prstDash val="solid"/>
              <a:round/>
              <a:headEnd type="none" w="med" len="med"/>
              <a:tailEnd type="none" w="med" len="med"/>
            </a:ln>
            <a:effectLst/>
            <a:scene3d>
              <a:camera prst="orthographicFront"/>
              <a:lightRig rig="soft" dir="t">
                <a:rot lat="0" lon="0" rev="0"/>
              </a:lightRig>
            </a:scene3d>
            <a:sp3d prstMaterial="metal">
              <a:bevelT w="114300"/>
            </a:sp3d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 sz="1350">
                <a:solidFill>
                  <a:srgbClr val="0E2FAD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4" name="Text Box 9"/>
            <p:cNvSpPr txBox="1">
              <a:spLocks noChangeArrowheads="1"/>
            </p:cNvSpPr>
            <p:nvPr/>
          </p:nvSpPr>
          <p:spPr bwMode="auto">
            <a:xfrm>
              <a:off x="3844961" y="2061788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solidFill>
                    <a:srgbClr val="000000"/>
                  </a:solidFill>
                  <a:latin typeface="Arial" charset="0"/>
                  <a:cs typeface="+mn-cs"/>
                </a:rPr>
                <a:t>Chú thích</a:t>
              </a:r>
            </a:p>
          </p:txBody>
        </p:sp>
        <p:sp>
          <p:nvSpPr>
            <p:cNvPr id="55" name="Text Box 10"/>
            <p:cNvSpPr txBox="1">
              <a:spLocks noChangeArrowheads="1"/>
            </p:cNvSpPr>
            <p:nvPr/>
          </p:nvSpPr>
          <p:spPr bwMode="auto">
            <a:xfrm>
              <a:off x="2296928" y="2985960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 dirty="0" err="1">
                  <a:solidFill>
                    <a:srgbClr val="000000"/>
                  </a:solidFill>
                  <a:latin typeface="Arial" charset="0"/>
                  <a:cs typeface="+mn-cs"/>
                </a:rPr>
                <a:t>Chú</a:t>
              </a:r>
              <a:r>
                <a:rPr lang="en-GB" sz="1200" dirty="0">
                  <a:solidFill>
                    <a:srgbClr val="000000"/>
                  </a:solidFill>
                  <a:latin typeface="Arial" charset="0"/>
                  <a:cs typeface="+mn-cs"/>
                </a:rPr>
                <a:t> </a:t>
              </a:r>
              <a:r>
                <a:rPr lang="en-GB" sz="1200" dirty="0" err="1">
                  <a:solidFill>
                    <a:srgbClr val="000000"/>
                  </a:solidFill>
                  <a:latin typeface="Arial" charset="0"/>
                  <a:cs typeface="+mn-cs"/>
                </a:rPr>
                <a:t>thích</a:t>
              </a:r>
              <a:endParaRPr lang="en-GB" sz="1200" dirty="0">
                <a:solidFill>
                  <a:srgbClr val="000000"/>
                </a:solidFill>
                <a:latin typeface="Arial" charset="0"/>
                <a:cs typeface="+mn-cs"/>
              </a:endParaRPr>
            </a:p>
          </p:txBody>
        </p:sp>
        <p:sp>
          <p:nvSpPr>
            <p:cNvPr id="56" name="Text Box 11"/>
            <p:cNvSpPr txBox="1">
              <a:spLocks noChangeArrowheads="1"/>
            </p:cNvSpPr>
            <p:nvPr/>
          </p:nvSpPr>
          <p:spPr bwMode="auto">
            <a:xfrm>
              <a:off x="5416148" y="4714310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solidFill>
                    <a:srgbClr val="000000"/>
                  </a:solidFill>
                  <a:latin typeface="Arial" charset="0"/>
                  <a:cs typeface="+mn-cs"/>
                </a:rPr>
                <a:t>Chú thích</a:t>
              </a:r>
            </a:p>
          </p:txBody>
        </p:sp>
        <p:sp>
          <p:nvSpPr>
            <p:cNvPr id="57" name="Text Box 12"/>
            <p:cNvSpPr txBox="1">
              <a:spLocks noChangeArrowheads="1"/>
            </p:cNvSpPr>
            <p:nvPr/>
          </p:nvSpPr>
          <p:spPr bwMode="auto">
            <a:xfrm>
              <a:off x="5422461" y="2985960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solidFill>
                    <a:srgbClr val="000000"/>
                  </a:solidFill>
                  <a:latin typeface="Arial" charset="0"/>
                  <a:cs typeface="+mn-cs"/>
                </a:rPr>
                <a:t>Chú thích</a:t>
              </a:r>
            </a:p>
          </p:txBody>
        </p:sp>
        <p:sp>
          <p:nvSpPr>
            <p:cNvPr id="58" name="Text Box 13"/>
            <p:cNvSpPr txBox="1">
              <a:spLocks noChangeArrowheads="1"/>
            </p:cNvSpPr>
            <p:nvPr/>
          </p:nvSpPr>
          <p:spPr bwMode="auto">
            <a:xfrm>
              <a:off x="2329550" y="4714310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solidFill>
                    <a:srgbClr val="000000"/>
                  </a:solidFill>
                  <a:latin typeface="Arial" charset="0"/>
                  <a:cs typeface="+mn-cs"/>
                </a:rPr>
                <a:t>Chú thích</a:t>
              </a:r>
            </a:p>
          </p:txBody>
        </p:sp>
        <p:sp>
          <p:nvSpPr>
            <p:cNvPr id="59" name="Text Box 14"/>
            <p:cNvSpPr txBox="1">
              <a:spLocks noChangeArrowheads="1"/>
            </p:cNvSpPr>
            <p:nvPr/>
          </p:nvSpPr>
          <p:spPr bwMode="auto">
            <a:xfrm>
              <a:off x="3879689" y="5590064"/>
              <a:ext cx="1488271" cy="48977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en-GB" sz="1200">
                  <a:solidFill>
                    <a:srgbClr val="000000"/>
                  </a:solidFill>
                  <a:latin typeface="Arial" charset="0"/>
                  <a:cs typeface="+mn-cs"/>
                </a:rPr>
                <a:t>Chú thích</a:t>
              </a:r>
            </a:p>
          </p:txBody>
        </p:sp>
        <p:sp>
          <p:nvSpPr>
            <p:cNvPr id="60" name="Text Box 15"/>
            <p:cNvSpPr txBox="1">
              <a:spLocks noChangeArrowheads="1"/>
            </p:cNvSpPr>
            <p:nvPr/>
          </p:nvSpPr>
          <p:spPr bwMode="auto">
            <a:xfrm>
              <a:off x="3919790" y="3566988"/>
              <a:ext cx="1246005" cy="16325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38100">
                  <a:solidFill>
                    <a:srgbClr val="5F5F5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defRPr/>
              </a:pPr>
              <a:r>
                <a:rPr lang="en-GB" b="1">
                  <a:solidFill>
                    <a:srgbClr val="000000"/>
                  </a:solidFill>
                  <a:latin typeface="Arial" charset="0"/>
                  <a:cs typeface="+mn-cs"/>
                </a:rPr>
                <a:t>Nội dung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1036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idx="1"/>
          </p:nvPr>
        </p:nvSpPr>
        <p:spPr>
          <a:xfrm>
            <a:off x="429874" y="2114550"/>
            <a:ext cx="4065926" cy="1752600"/>
          </a:xfrm>
          <a:noFill/>
          <a:ln w="19050" cap="rnd">
            <a:solidFill>
              <a:schemeClr val="accent2">
                <a:lumMod val="60000"/>
                <a:lumOff val="40000"/>
              </a:schemeClr>
            </a:solidFill>
            <a:prstDash val="lgDashDotDot"/>
          </a:ln>
        </p:spPr>
        <p:txBody>
          <a:bodyPr vert="horz" rtlCol="0" anchor="ctr"/>
          <a:lstStyle/>
          <a:p>
            <a:pPr marL="0" indent="0" algn="ctr">
              <a:buNone/>
            </a:pPr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Bài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toán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: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Để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tăng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sự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cạnh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tranh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giữa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các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công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ty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du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lịch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thì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xây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dựng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một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hệ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thống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quản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lý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thông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tin du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lịch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mạnh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mẽ</a:t>
            </a:r>
            <a:r>
              <a:rPr lang="en-US">
                <a:solidFill>
                  <a:schemeClr val="tx1"/>
                </a:solidFill>
                <a:latin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đầy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đủ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các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tính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năng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là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một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điều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vô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cùng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cần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thiết</a:t>
            </a:r>
            <a:r>
              <a:rPr lang="en-US">
                <a:solidFill>
                  <a:schemeClr val="tx1"/>
                </a:solidFill>
                <a:latin typeface="Times New Roman"/>
              </a:rPr>
              <a:t>.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2"/>
          </p:nvPr>
        </p:nvSpPr>
        <p:spPr>
          <a:xfrm>
            <a:off x="4724400" y="2114550"/>
            <a:ext cx="4065926" cy="1752600"/>
          </a:xfrm>
          <a:ln w="19050" cap="rnd">
            <a:solidFill>
              <a:schemeClr val="accent2">
                <a:lumMod val="60000"/>
                <a:lumOff val="40000"/>
              </a:schemeClr>
            </a:solidFill>
            <a:prstDash val="lgDashDotDot"/>
          </a:ln>
        </p:spPr>
        <p:txBody>
          <a:bodyPr vert="horz" rtlCol="0" anchor="ctr"/>
          <a:lstStyle/>
          <a:p>
            <a:pPr marL="0" indent="0" algn="ctr">
              <a:buNone/>
            </a:pPr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Giải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pháp</a:t>
            </a:r>
            <a:r>
              <a:rPr lang="en-US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: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“Xây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dựng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hệ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thống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thông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tin du lịch”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với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các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tính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năng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vượt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trội</a:t>
            </a:r>
            <a:r>
              <a:rPr lang="en-US">
                <a:solidFill>
                  <a:schemeClr val="tx1"/>
                </a:solidFill>
                <a:latin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dễ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sử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dụng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thân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thiện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với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người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dùng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,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tiết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kiệm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thời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gian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và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công</a:t>
            </a:r>
            <a:r>
              <a:rPr lang="en-US">
                <a:solidFill>
                  <a:schemeClr val="tx1"/>
                </a:solidFill>
                <a:latin typeface="Times New Roman"/>
              </a:rPr>
              <a:t> </a:t>
            </a:r>
            <a:r>
              <a:rPr lang="en-US" err="1">
                <a:solidFill>
                  <a:schemeClr val="tx1"/>
                </a:solidFill>
                <a:latin typeface="Times New Roman"/>
              </a:rPr>
              <a:t>sức</a:t>
            </a:r>
            <a:r>
              <a:rPr lang="en-US">
                <a:solidFill>
                  <a:schemeClr val="tx1"/>
                </a:solidFill>
                <a:latin typeface="Times New Roman"/>
              </a:rPr>
              <a:t>.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3</a:t>
            </a:r>
          </a:p>
        </p:txBody>
      </p:sp>
      <p:sp>
        <p:nvSpPr>
          <p:cNvPr id="10" name="Title 1"/>
          <p:cNvSpPr txBox="1">
            <a:spLocks noGrp="1"/>
          </p:cNvSpPr>
          <p:nvPr/>
        </p:nvSpPr>
        <p:spPr>
          <a:xfrm>
            <a:off x="1455900" y="193189"/>
            <a:ext cx="6769705" cy="778361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</a:defRPr>
            </a:lvl1pPr>
            <a:lvl2pPr marL="457200" lvl="1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2pPr>
            <a:lvl3pPr marL="914400" lvl="2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3pPr>
            <a:lvl4pPr marL="1371600" lvl="3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4pPr>
            <a:lvl5pPr marL="1828800" lvl="4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5pPr>
            <a:lvl6pPr marL="2286000" lvl="5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6pPr>
            <a:lvl7pPr marL="2743200" lvl="6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7pPr>
            <a:lvl8pPr marL="3200400" lvl="7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8pPr>
            <a:lvl9pPr marL="3657600" lvl="8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9pPr>
          </a:lstStyle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r>
              <a:rPr lang="en-US" sz="3200" err="1">
                <a:solidFill>
                  <a:srgbClr val="C20483"/>
                </a:solidFill>
                <a:latin typeface="Times New Roman"/>
              </a:rPr>
              <a:t>ĐẶT VẤN ĐỀ</a:t>
            </a:r>
          </a:p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2" name="Straight Connector 11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Flowchart: Process 37"/>
          <p:cNvSpPr/>
          <p:nvPr/>
        </p:nvSpPr>
        <p:spPr>
          <a:xfrm>
            <a:off x="2681790" y="3327834"/>
            <a:ext cx="972108" cy="575056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Edit here</a:t>
            </a:r>
          </a:p>
        </p:txBody>
      </p:sp>
      <p:sp>
        <p:nvSpPr>
          <p:cNvPr id="39" name="Flowchart: Decision 38"/>
          <p:cNvSpPr/>
          <p:nvPr/>
        </p:nvSpPr>
        <p:spPr>
          <a:xfrm>
            <a:off x="3805116" y="2530521"/>
            <a:ext cx="1425758" cy="632561"/>
          </a:xfrm>
          <a:prstGeom prst="flowChartDecision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Question?</a:t>
            </a:r>
          </a:p>
        </p:txBody>
      </p:sp>
      <p:sp>
        <p:nvSpPr>
          <p:cNvPr id="40" name="Flowchart: Data 39"/>
          <p:cNvSpPr/>
          <p:nvPr/>
        </p:nvSpPr>
        <p:spPr>
          <a:xfrm>
            <a:off x="3869922" y="1599642"/>
            <a:ext cx="1296144" cy="432048"/>
          </a:xfrm>
          <a:prstGeom prst="flowChartInputOutput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Edit here</a:t>
            </a:r>
          </a:p>
        </p:txBody>
      </p:sp>
      <p:sp>
        <p:nvSpPr>
          <p:cNvPr id="41" name="Flowchart: Terminator 40"/>
          <p:cNvSpPr/>
          <p:nvPr/>
        </p:nvSpPr>
        <p:spPr>
          <a:xfrm>
            <a:off x="3951992" y="811922"/>
            <a:ext cx="1134126" cy="324036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START</a:t>
            </a:r>
          </a:p>
        </p:txBody>
      </p:sp>
      <p:sp>
        <p:nvSpPr>
          <p:cNvPr id="42" name="Flowchart: Terminator 41"/>
          <p:cNvSpPr/>
          <p:nvPr/>
        </p:nvSpPr>
        <p:spPr>
          <a:xfrm>
            <a:off x="3923928" y="4461960"/>
            <a:ext cx="1134126" cy="324036"/>
          </a:xfrm>
          <a:prstGeom prst="flowChartTerminator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END</a:t>
            </a:r>
          </a:p>
        </p:txBody>
      </p:sp>
      <p:sp>
        <p:nvSpPr>
          <p:cNvPr id="43" name="Flowchart: Process 42"/>
          <p:cNvSpPr/>
          <p:nvPr/>
        </p:nvSpPr>
        <p:spPr>
          <a:xfrm>
            <a:off x="5436096" y="3338598"/>
            <a:ext cx="972108" cy="575056"/>
          </a:xfrm>
          <a:prstGeom prst="flowChartProcess">
            <a:avLst/>
          </a:prstGeom>
          <a:gradFill>
            <a:gsLst>
              <a:gs pos="0">
                <a:schemeClr val="bg1">
                  <a:alpha val="46000"/>
                </a:schemeClr>
              </a:gs>
              <a:gs pos="77000">
                <a:schemeClr val="tx2">
                  <a:lumMod val="20000"/>
                  <a:lumOff val="80000"/>
                  <a:alpha val="77000"/>
                </a:schemeClr>
              </a:gs>
            </a:gsLst>
            <a:lin ang="2700000" scaled="0"/>
          </a:gradFill>
          <a:ln w="254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350" dirty="0"/>
              <a:t>Edit here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275856" y="2571750"/>
            <a:ext cx="54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No</a:t>
            </a:r>
          </a:p>
        </p:txBody>
      </p:sp>
      <p:cxnSp>
        <p:nvCxnSpPr>
          <p:cNvPr id="45" name="Straight Arrow Connector 13"/>
          <p:cNvCxnSpPr>
            <a:stCxn id="39" idx="3"/>
            <a:endCxn id="43" idx="0"/>
          </p:cNvCxnSpPr>
          <p:nvPr/>
        </p:nvCxnSpPr>
        <p:spPr>
          <a:xfrm>
            <a:off x="5230873" y="2846801"/>
            <a:ext cx="691277" cy="491796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13"/>
          <p:cNvCxnSpPr>
            <a:stCxn id="39" idx="1"/>
            <a:endCxn id="38" idx="0"/>
          </p:cNvCxnSpPr>
          <p:nvPr/>
        </p:nvCxnSpPr>
        <p:spPr>
          <a:xfrm rot="10800000" flipV="1">
            <a:off x="3167845" y="2846801"/>
            <a:ext cx="637271" cy="481033"/>
          </a:xfrm>
          <a:prstGeom prst="bentConnector2">
            <a:avLst/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13"/>
          <p:cNvCxnSpPr>
            <a:stCxn id="38" idx="2"/>
            <a:endCxn id="42" idx="0"/>
          </p:cNvCxnSpPr>
          <p:nvPr/>
        </p:nvCxnSpPr>
        <p:spPr>
          <a:xfrm rot="16200000" flipH="1">
            <a:off x="3549883" y="3520851"/>
            <a:ext cx="559070" cy="1323147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13"/>
          <p:cNvCxnSpPr>
            <a:stCxn id="43" idx="2"/>
            <a:endCxn id="42" idx="0"/>
          </p:cNvCxnSpPr>
          <p:nvPr/>
        </p:nvCxnSpPr>
        <p:spPr>
          <a:xfrm rot="5400000">
            <a:off x="4932417" y="3472227"/>
            <a:ext cx="548307" cy="1431159"/>
          </a:xfrm>
          <a:prstGeom prst="bentConnector3">
            <a:avLst>
              <a:gd name="adj1" fmla="val 48883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13"/>
          <p:cNvCxnSpPr>
            <a:stCxn id="41" idx="2"/>
            <a:endCxn id="40" idx="1"/>
          </p:cNvCxnSpPr>
          <p:nvPr/>
        </p:nvCxnSpPr>
        <p:spPr>
          <a:xfrm rot="5400000">
            <a:off x="4286683" y="1367270"/>
            <a:ext cx="463685" cy="106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13"/>
          <p:cNvCxnSpPr>
            <a:stCxn id="40" idx="4"/>
            <a:endCxn id="39" idx="0"/>
          </p:cNvCxnSpPr>
          <p:nvPr/>
        </p:nvCxnSpPr>
        <p:spPr>
          <a:xfrm rot="16200000" flipH="1">
            <a:off x="4268580" y="2281104"/>
            <a:ext cx="498830" cy="1"/>
          </a:xfrm>
          <a:prstGeom prst="bentConnector3">
            <a:avLst>
              <a:gd name="adj1" fmla="val 50000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5274078" y="2571750"/>
            <a:ext cx="54006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/>
              <a:t>Yes</a:t>
            </a:r>
          </a:p>
        </p:txBody>
      </p:sp>
    </p:spTree>
    <p:extLst>
      <p:ext uri="{BB962C8B-B14F-4D97-AF65-F5344CB8AC3E}">
        <p14:creationId xmlns:p14="http://schemas.microsoft.com/office/powerpoint/2010/main" val="1581168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2"/>
          <p:cNvSpPr>
            <a:spLocks noGrp="1"/>
          </p:cNvSpPr>
          <p:nvPr>
            <p:ph type="body"/>
          </p:nvPr>
        </p:nvSpPr>
        <p:spPr>
          <a:xfrm>
            <a:off x="231809" y="1462356"/>
            <a:ext cx="2600103" cy="797471"/>
          </a:xfrm>
          <a:prstGeom prst="rect">
            <a:avLst/>
          </a:prstGeom>
        </p:spPr>
        <p:txBody>
          <a:bodyPr vert="horz" rtlCol="0"/>
          <a:lstStyle/>
          <a:p>
            <a:pPr marL="0" indent="0" algn="ctr">
              <a:buNone/>
            </a:pPr>
            <a:r>
              <a:rPr lang="en-US" sz="1600" err="1">
                <a:solidFill>
                  <a:schemeClr val="tx1"/>
                </a:solidFill>
                <a:latin typeface="Times New Roman"/>
              </a:rPr>
              <a:t>Vietravel</a:t>
            </a:r>
          </a:p>
          <a:p>
            <a:pPr marL="0" indent="0" algn="ctr"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</a:rPr>
              <a:t>(</a:t>
            </a:r>
            <a:r>
              <a:rPr lang="en-US" sz="1600" err="1">
                <a:solidFill>
                  <a:schemeClr val="tx1"/>
                </a:solidFill>
                <a:latin typeface="Times New Roman"/>
              </a:rPr>
              <a:t>https</a:t>
            </a:r>
            <a:r>
              <a:rPr lang="en-US" sz="1600">
                <a:solidFill>
                  <a:schemeClr val="tx1"/>
                </a:solidFill>
                <a:latin typeface="Times New Roman"/>
              </a:rPr>
              <a:t>://www.</a:t>
            </a:r>
            <a:r>
              <a:rPr lang="en-US" sz="1600" err="1">
                <a:solidFill>
                  <a:schemeClr val="tx1"/>
                </a:solidFill>
                <a:latin typeface="Times New Roman"/>
              </a:rPr>
              <a:t>vietravel</a:t>
            </a:r>
            <a:r>
              <a:rPr lang="en-US" sz="1600">
                <a:solidFill>
                  <a:schemeClr val="tx1"/>
                </a:solidFill>
                <a:latin typeface="Times New Roman"/>
              </a:rPr>
              <a:t>.com)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4" name="TextBox 3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pic>
        <p:nvPicPr>
          <p:cNvPr id="6" name="Picture Placeholder 17"/>
          <p:cNvPicPr>
            <a:picLocks noGrp="1" noChangeAspect="1"/>
          </p:cNvPicPr>
          <p:nvPr>
            <p:ph type="pic" idx="2"/>
          </p:nvPr>
        </p:nvPicPr>
        <p:blipFill>
          <a:blip r:embed="rId4"/>
          <a:srcRect l="13324" r="13324"/>
          <a:stretch>
            <a:fillRect/>
          </a:stretch>
        </p:blipFill>
        <p:spPr>
          <a:xfrm>
            <a:off x="3054559" y="2447375"/>
            <a:ext cx="2663170" cy="2071354"/>
          </a:xfrm>
        </p:spPr>
      </p:pic>
      <p:sp>
        <p:nvSpPr>
          <p:cNvPr id="7" name="Content Placeholder 2"/>
          <p:cNvSpPr>
            <a:spLocks noGrp="1"/>
          </p:cNvSpPr>
          <p:nvPr>
            <p:ph type="body"/>
          </p:nvPr>
        </p:nvSpPr>
        <p:spPr>
          <a:xfrm>
            <a:off x="2831913" y="1462356"/>
            <a:ext cx="3035487" cy="797471"/>
          </a:xfrm>
          <a:prstGeom prst="rect">
            <a:avLst/>
          </a:prstGeom>
        </p:spPr>
        <p:txBody>
          <a:bodyPr vert="horz" rtlCol="0"/>
          <a:lstStyle/>
          <a:p>
            <a:pPr marL="0" indent="0" algn="ctr">
              <a:buNone/>
            </a:pPr>
            <a:r>
              <a:rPr lang="en-US" sz="1600" err="1">
                <a:solidFill>
                  <a:schemeClr val="tx1"/>
                </a:solidFill>
                <a:latin typeface="Times New Roman"/>
              </a:rPr>
              <a:t>Việt</a:t>
            </a:r>
            <a:r>
              <a:rPr lang="en-US" sz="1600">
                <a:solidFill>
                  <a:schemeClr val="tx1"/>
                </a:solidFill>
                <a:latin typeface="Times New Roman"/>
              </a:rPr>
              <a:t> Fun Travel</a:t>
            </a:r>
          </a:p>
          <a:p>
            <a:pPr marL="0" indent="0" algn="ctr">
              <a:buNone/>
            </a:pPr>
            <a:r>
              <a:rPr lang="en-US" sz="1600">
                <a:solidFill>
                  <a:schemeClr val="tx1"/>
                </a:solidFill>
                <a:latin typeface="Times New Roman"/>
              </a:rPr>
              <a:t>(http://www.</a:t>
            </a:r>
            <a:r>
              <a:rPr lang="en-US" sz="1600" err="1">
                <a:solidFill>
                  <a:schemeClr val="tx1"/>
                </a:solidFill>
                <a:latin typeface="Times New Roman"/>
              </a:rPr>
              <a:t>vietfuntravel</a:t>
            </a:r>
            <a:r>
              <a:rPr lang="en-US" sz="1600">
                <a:solidFill>
                  <a:schemeClr val="tx1"/>
                </a:solidFill>
                <a:latin typeface="Times New Roman"/>
              </a:rPr>
              <a:t>.com.</a:t>
            </a:r>
            <a:r>
              <a:rPr lang="en-US" sz="1600" err="1">
                <a:solidFill>
                  <a:schemeClr val="tx1"/>
                </a:solidFill>
                <a:latin typeface="Times New Roman"/>
              </a:rPr>
              <a:t>vn</a:t>
            </a:r>
            <a:r>
              <a:rPr lang="en-US" sz="1600">
                <a:solidFill>
                  <a:schemeClr val="tx1"/>
                </a:solidFill>
                <a:latin typeface="Times New Roman"/>
              </a:rPr>
              <a:t>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4</a:t>
            </a:r>
          </a:p>
        </p:txBody>
      </p:sp>
      <p:pic>
        <p:nvPicPr>
          <p:cNvPr id="11" name="Picture Placeholder 17"/>
          <p:cNvPicPr>
            <a:picLocks noGrp="1" noChangeAspect="1"/>
          </p:cNvPicPr>
          <p:nvPr>
            <p:ph type="pic" idx="1"/>
          </p:nvPr>
        </p:nvPicPr>
        <p:blipFill>
          <a:blip r:embed="rId5"/>
          <a:srcRect l="790" r="790"/>
          <a:stretch>
            <a:fillRect/>
          </a:stretch>
        </p:blipFill>
        <p:spPr>
          <a:xfrm>
            <a:off x="160261" y="2117164"/>
            <a:ext cx="2743200" cy="2699872"/>
          </a:xfrm>
        </p:spPr>
      </p:pic>
      <p:sp>
        <p:nvSpPr>
          <p:cNvPr id="12" name="Title 1"/>
          <p:cNvSpPr txBox="1">
            <a:spLocks noGrp="1"/>
          </p:cNvSpPr>
          <p:nvPr/>
        </p:nvSpPr>
        <p:spPr>
          <a:xfrm>
            <a:off x="1455900" y="193189"/>
            <a:ext cx="6769705" cy="826630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</a:defRPr>
            </a:lvl1pPr>
            <a:lvl2pPr marL="457200" lvl="1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2pPr>
            <a:lvl3pPr marL="914400" lvl="2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3pPr>
            <a:lvl4pPr marL="1371600" lvl="3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4pPr>
            <a:lvl5pPr marL="1828800" lvl="4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5pPr>
            <a:lvl6pPr marL="2286000" lvl="5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6pPr>
            <a:lvl7pPr marL="2743200" lvl="6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7pPr>
            <a:lvl8pPr marL="3200400" lvl="7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8pPr>
            <a:lvl9pPr marL="3657600" lvl="8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9pPr>
          </a:lstStyle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r>
              <a:rPr lang="en-US" sz="3200">
                <a:solidFill>
                  <a:srgbClr val="C20483"/>
                </a:solidFill>
                <a:latin typeface="Times New Roman"/>
              </a:rPr>
              <a:t>LỊCH SỬ GIẢI QUYẾT VẤN ĐỀ </a:t>
            </a:r>
          </a:p>
        </p:txBody>
      </p:sp>
      <p:pic>
        <p:nvPicPr>
          <p:cNvPr id="9" name="Picture Placeholder 8"/>
          <p:cNvPicPr>
            <a:picLocks noGrp="1" noChangeAspect="1"/>
          </p:cNvPicPr>
          <p:nvPr>
            <p:ph type="pic" idx="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10" r="16310"/>
          <a:stretch>
            <a:fillRect/>
          </a:stretch>
        </p:blipFill>
        <p:spPr>
          <a:xfrm>
            <a:off x="5867400" y="2087563"/>
            <a:ext cx="2743200" cy="2743200"/>
          </a:xfrm>
        </p:spPr>
      </p:pic>
      <p:cxnSp>
        <p:nvCxnSpPr>
          <p:cNvPr id="14" name="Straight Connector 13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sp>
        <p:nvSpPr>
          <p:cNvPr id="8" name="TextBox 7"/>
          <p:cNvSpPr txBox="1"/>
          <p:nvPr/>
        </p:nvSpPr>
        <p:spPr>
          <a:xfrm>
            <a:off x="6135415" y="1461400"/>
            <a:ext cx="2321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CTC Travel </a:t>
            </a:r>
            <a:endParaRPr lang="en-US" sz="16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https://</a:t>
            </a:r>
            <a:r>
              <a:rPr lang="en-US" sz="16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www.ctc.com.sg)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shred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7" name="Group 10"/>
          <p:cNvGrpSpPr>
            <a:grpSpLocks/>
          </p:cNvGrpSpPr>
          <p:nvPr/>
        </p:nvGrpSpPr>
        <p:grpSpPr bwMode="auto">
          <a:xfrm>
            <a:off x="1068528" y="1047750"/>
            <a:ext cx="6519395" cy="1311251"/>
            <a:chOff x="1728357" y="1304449"/>
            <a:chExt cx="7545985" cy="1518067"/>
          </a:xfrm>
        </p:grpSpPr>
        <p:grpSp>
          <p:nvGrpSpPr>
            <p:cNvPr id="6176" name="Group 7"/>
            <p:cNvGrpSpPr>
              <a:grpSpLocks/>
            </p:cNvGrpSpPr>
            <p:nvPr/>
          </p:nvGrpSpPr>
          <p:grpSpPr bwMode="auto">
            <a:xfrm>
              <a:off x="1803761" y="1454696"/>
              <a:ext cx="7470581" cy="1367820"/>
              <a:chOff x="1803761" y="1454696"/>
              <a:chExt cx="7470581" cy="1367820"/>
            </a:xfrm>
          </p:grpSpPr>
          <p:pic>
            <p:nvPicPr>
              <p:cNvPr id="6181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39" name="Rectangle 38"/>
              <p:cNvSpPr/>
              <p:nvPr/>
            </p:nvSpPr>
            <p:spPr>
              <a:xfrm>
                <a:off x="2286490" y="1454696"/>
                <a:ext cx="6987852" cy="1250223"/>
              </a:xfrm>
              <a:prstGeom prst="rect">
                <a:avLst/>
              </a:prstGeom>
              <a:solidFill>
                <a:srgbClr val="E66C7D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2" name="Rectangle 1"/>
              <p:cNvSpPr/>
              <p:nvPr/>
            </p:nvSpPr>
            <p:spPr>
              <a:xfrm>
                <a:off x="2392605" y="1560834"/>
                <a:ext cx="6742467" cy="1029677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6177" name="Group 6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6" name="Right Triangle 5"/>
              <p:cNvSpPr/>
              <p:nvPr/>
            </p:nvSpPr>
            <p:spPr>
              <a:xfrm flipH="1">
                <a:off x="2114228" y="2473345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42" name="Right Triangle 41"/>
              <p:cNvSpPr/>
              <p:nvPr/>
            </p:nvSpPr>
            <p:spPr>
              <a:xfrm flipH="1">
                <a:off x="3449616" y="1304449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3" name="Trapezoid 2"/>
              <p:cNvSpPr/>
              <p:nvPr/>
            </p:nvSpPr>
            <p:spPr>
              <a:xfrm rot="19191503">
                <a:off x="1728357" y="157048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grpSp>
        <p:nvGrpSpPr>
          <p:cNvPr id="6158" name="Group 46"/>
          <p:cNvGrpSpPr>
            <a:grpSpLocks/>
          </p:cNvGrpSpPr>
          <p:nvPr/>
        </p:nvGrpSpPr>
        <p:grpSpPr bwMode="auto">
          <a:xfrm>
            <a:off x="1068528" y="2408110"/>
            <a:ext cx="6519394" cy="1311251"/>
            <a:chOff x="1728357" y="1304449"/>
            <a:chExt cx="7545984" cy="1518067"/>
          </a:xfrm>
        </p:grpSpPr>
        <p:grpSp>
          <p:nvGrpSpPr>
            <p:cNvPr id="6168" name="Group 49"/>
            <p:cNvGrpSpPr>
              <a:grpSpLocks/>
            </p:cNvGrpSpPr>
            <p:nvPr/>
          </p:nvGrpSpPr>
          <p:grpSpPr bwMode="auto">
            <a:xfrm>
              <a:off x="1803761" y="1455304"/>
              <a:ext cx="7470580" cy="1367212"/>
              <a:chOff x="1803761" y="1455304"/>
              <a:chExt cx="7470580" cy="1367212"/>
            </a:xfrm>
          </p:grpSpPr>
          <p:pic>
            <p:nvPicPr>
              <p:cNvPr id="6173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62" name="Rectangle 61"/>
              <p:cNvSpPr/>
              <p:nvPr/>
            </p:nvSpPr>
            <p:spPr>
              <a:xfrm>
                <a:off x="2286491" y="1455304"/>
                <a:ext cx="6987850" cy="1250224"/>
              </a:xfrm>
              <a:prstGeom prst="rect">
                <a:avLst/>
              </a:prstGeom>
              <a:solidFill>
                <a:srgbClr val="60B5CC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2392606" y="1561442"/>
                <a:ext cx="6742466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6169" name="Group 50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52" name="Right Triangle 51"/>
              <p:cNvSpPr/>
              <p:nvPr/>
            </p:nvSpPr>
            <p:spPr>
              <a:xfrm flipH="1">
                <a:off x="2114228" y="2473953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3" name="Right Triangle 52"/>
              <p:cNvSpPr/>
              <p:nvPr/>
            </p:nvSpPr>
            <p:spPr>
              <a:xfrm flipH="1">
                <a:off x="3449616" y="1305057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54" name="Trapezoid 2"/>
              <p:cNvSpPr/>
              <p:nvPr/>
            </p:nvSpPr>
            <p:spPr>
              <a:xfrm rot="19191503">
                <a:off x="1728357" y="1571091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grpSp>
        <p:nvGrpSpPr>
          <p:cNvPr id="6159" name="Group 63"/>
          <p:cNvGrpSpPr>
            <a:grpSpLocks/>
          </p:cNvGrpSpPr>
          <p:nvPr/>
        </p:nvGrpSpPr>
        <p:grpSpPr bwMode="auto">
          <a:xfrm>
            <a:off x="1068528" y="3760812"/>
            <a:ext cx="6519394" cy="1311251"/>
            <a:chOff x="1728357" y="1304449"/>
            <a:chExt cx="7545984" cy="1518067"/>
          </a:xfrm>
        </p:grpSpPr>
        <p:grpSp>
          <p:nvGrpSpPr>
            <p:cNvPr id="6160" name="Group 67"/>
            <p:cNvGrpSpPr>
              <a:grpSpLocks/>
            </p:cNvGrpSpPr>
            <p:nvPr/>
          </p:nvGrpSpPr>
          <p:grpSpPr bwMode="auto">
            <a:xfrm>
              <a:off x="1803761" y="1455127"/>
              <a:ext cx="7470580" cy="1367389"/>
              <a:chOff x="1803761" y="1455127"/>
              <a:chExt cx="7470580" cy="1367389"/>
            </a:xfrm>
          </p:grpSpPr>
          <p:pic>
            <p:nvPicPr>
              <p:cNvPr id="6165" name="Picture 345" descr="shadow_1_m"/>
              <p:cNvPicPr>
                <a:picLocks noChangeAspect="1" noChangeArrowheads="1"/>
              </p:cNvPicPr>
              <p:nvPr/>
            </p:nvPicPr>
            <p:blipFill>
              <a:blip r:embed="rId2"/>
              <a:srcRect t="1518" b="2"/>
              <a:stretch>
                <a:fillRect/>
              </a:stretch>
            </p:blipFill>
            <p:spPr bwMode="gray">
              <a:xfrm>
                <a:off x="1803761" y="2510102"/>
                <a:ext cx="5402581" cy="31241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86" name="Rectangle 85"/>
              <p:cNvSpPr/>
              <p:nvPr/>
            </p:nvSpPr>
            <p:spPr>
              <a:xfrm>
                <a:off x="2286492" y="1455127"/>
                <a:ext cx="6987849" cy="1250224"/>
              </a:xfrm>
              <a:prstGeom prst="rect">
                <a:avLst/>
              </a:prstGeom>
              <a:solidFill>
                <a:srgbClr val="5A6378"/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2392606" y="1561266"/>
                <a:ext cx="6742466" cy="1029676"/>
              </a:xfrm>
              <a:prstGeom prst="rect">
                <a:avLst/>
              </a:pr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23000"/>
                      <a:lumOff val="77000"/>
                    </a:schemeClr>
                  </a:gs>
                  <a:gs pos="50000">
                    <a:schemeClr val="bg1">
                      <a:shade val="67500"/>
                      <a:satMod val="115000"/>
                      <a:lumMod val="33000"/>
                      <a:lumOff val="67000"/>
                    </a:schemeClr>
                  </a:gs>
                  <a:gs pos="100000">
                    <a:schemeClr val="bg1">
                      <a:shade val="100000"/>
                      <a:satMod val="115000"/>
                    </a:schemeClr>
                  </a:gs>
                </a:gsLst>
                <a:lin ang="270000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  <p:grpSp>
          <p:nvGrpSpPr>
            <p:cNvPr id="6161" name="Group 68"/>
            <p:cNvGrpSpPr>
              <a:grpSpLocks/>
            </p:cNvGrpSpPr>
            <p:nvPr/>
          </p:nvGrpSpPr>
          <p:grpSpPr bwMode="auto">
            <a:xfrm>
              <a:off x="1728357" y="1304449"/>
              <a:ext cx="2001385" cy="1320641"/>
              <a:chOff x="1728357" y="1304449"/>
              <a:chExt cx="2001385" cy="1320641"/>
            </a:xfrm>
          </p:grpSpPr>
          <p:sp>
            <p:nvSpPr>
              <p:cNvPr id="74" name="Right Triangle 73"/>
              <p:cNvSpPr/>
              <p:nvPr/>
            </p:nvSpPr>
            <p:spPr>
              <a:xfrm flipH="1">
                <a:off x="2114228" y="2473777"/>
                <a:ext cx="172264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79" name="Right Triangle 78"/>
              <p:cNvSpPr/>
              <p:nvPr/>
            </p:nvSpPr>
            <p:spPr>
              <a:xfrm flipH="1">
                <a:off x="3449616" y="1304881"/>
                <a:ext cx="172263" cy="151626"/>
              </a:xfrm>
              <a:prstGeom prst="rtTriangle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  <p:sp>
            <p:nvSpPr>
              <p:cNvPr id="82" name="Trapezoid 2"/>
              <p:cNvSpPr/>
              <p:nvPr/>
            </p:nvSpPr>
            <p:spPr>
              <a:xfrm rot="19191503">
                <a:off x="1728357" y="1570914"/>
                <a:ext cx="2001014" cy="464526"/>
              </a:xfrm>
              <a:custGeom>
                <a:avLst/>
                <a:gdLst>
                  <a:gd name="connsiteX0" fmla="*/ 0 w 1828800"/>
                  <a:gd name="connsiteY0" fmla="*/ 457200 h 457200"/>
                  <a:gd name="connsiteX1" fmla="*/ 114300 w 1828800"/>
                  <a:gd name="connsiteY1" fmla="*/ 0 h 457200"/>
                  <a:gd name="connsiteX2" fmla="*/ 1714500 w 1828800"/>
                  <a:gd name="connsiteY2" fmla="*/ 0 h 457200"/>
                  <a:gd name="connsiteX3" fmla="*/ 1828800 w 1828800"/>
                  <a:gd name="connsiteY3" fmla="*/ 457200 h 457200"/>
                  <a:gd name="connsiteX4" fmla="*/ 0 w 1828800"/>
                  <a:gd name="connsiteY4" fmla="*/ 457200 h 457200"/>
                  <a:gd name="connsiteX0" fmla="*/ 0 w 1828800"/>
                  <a:gd name="connsiteY0" fmla="*/ 463642 h 463642"/>
                  <a:gd name="connsiteX1" fmla="*/ 402156 w 1828800"/>
                  <a:gd name="connsiteY1" fmla="*/ 0 h 463642"/>
                  <a:gd name="connsiteX2" fmla="*/ 1714500 w 1828800"/>
                  <a:gd name="connsiteY2" fmla="*/ 6442 h 463642"/>
                  <a:gd name="connsiteX3" fmla="*/ 1828800 w 1828800"/>
                  <a:gd name="connsiteY3" fmla="*/ 463642 h 463642"/>
                  <a:gd name="connsiteX4" fmla="*/ 0 w 1828800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714500 w 2001385"/>
                  <a:gd name="connsiteY2" fmla="*/ 6442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  <a:gd name="connsiteX0" fmla="*/ 0 w 2001385"/>
                  <a:gd name="connsiteY0" fmla="*/ 463642 h 463642"/>
                  <a:gd name="connsiteX1" fmla="*/ 402156 w 2001385"/>
                  <a:gd name="connsiteY1" fmla="*/ 0 h 463642"/>
                  <a:gd name="connsiteX2" fmla="*/ 1514076 w 2001385"/>
                  <a:gd name="connsiteY2" fmla="*/ 7706 h 463642"/>
                  <a:gd name="connsiteX3" fmla="*/ 2001385 w 2001385"/>
                  <a:gd name="connsiteY3" fmla="*/ 426441 h 463642"/>
                  <a:gd name="connsiteX4" fmla="*/ 0 w 2001385"/>
                  <a:gd name="connsiteY4" fmla="*/ 463642 h 4636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01385" h="463642">
                    <a:moveTo>
                      <a:pt x="0" y="463642"/>
                    </a:moveTo>
                    <a:lnTo>
                      <a:pt x="402156" y="0"/>
                    </a:lnTo>
                    <a:lnTo>
                      <a:pt x="1514076" y="7706"/>
                    </a:lnTo>
                    <a:lnTo>
                      <a:pt x="2001385" y="426441"/>
                    </a:lnTo>
                    <a:lnTo>
                      <a:pt x="0" y="463642"/>
                    </a:lnTo>
                    <a:close/>
                  </a:path>
                </a:pathLst>
              </a:custGeom>
              <a:gradFill flip="none" rotWithShape="1">
                <a:gsLst>
                  <a:gs pos="0">
                    <a:schemeClr val="bg1">
                      <a:shade val="30000"/>
                      <a:satMod val="115000"/>
                      <a:lumMod val="67000"/>
                      <a:lumOff val="33000"/>
                    </a:schemeClr>
                  </a:gs>
                  <a:gs pos="42000">
                    <a:schemeClr val="bg1">
                      <a:shade val="67500"/>
                      <a:satMod val="115000"/>
                      <a:lumMod val="38000"/>
                      <a:lumOff val="62000"/>
                    </a:schemeClr>
                  </a:gs>
                  <a:gs pos="84000">
                    <a:schemeClr val="bg1">
                      <a:lumMod val="95000"/>
                      <a:shade val="100000"/>
                      <a:satMod val="115000"/>
                    </a:schemeClr>
                  </a:gs>
                </a:gsLst>
                <a:lin ang="3600000" scaled="0"/>
                <a:tileRect/>
              </a:gradFill>
              <a:ln w="317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en-US" sz="1350"/>
              </a:p>
            </p:txBody>
          </p:sp>
        </p:grpSp>
      </p:grpSp>
      <p:sp>
        <p:nvSpPr>
          <p:cNvPr id="88" name="5-Point Star 87"/>
          <p:cNvSpPr/>
          <p:nvPr/>
        </p:nvSpPr>
        <p:spPr bwMode="auto">
          <a:xfrm>
            <a:off x="6845455" y="2833852"/>
            <a:ext cx="421481" cy="426244"/>
          </a:xfrm>
          <a:prstGeom prst="star5">
            <a:avLst>
              <a:gd name="adj" fmla="val 26056"/>
              <a:gd name="hf" fmla="val 105146"/>
              <a:gd name="vf" fmla="val 110557"/>
            </a:avLst>
          </a:prstGeom>
          <a:solidFill>
            <a:srgbClr val="60B5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350"/>
          </a:p>
        </p:txBody>
      </p:sp>
      <p:grpSp>
        <p:nvGrpSpPr>
          <p:cNvPr id="89" name="Group 88"/>
          <p:cNvGrpSpPr/>
          <p:nvPr/>
        </p:nvGrpSpPr>
        <p:grpSpPr>
          <a:xfrm>
            <a:off x="6864466" y="4256655"/>
            <a:ext cx="462952" cy="341368"/>
            <a:chOff x="5210175" y="2278856"/>
            <a:chExt cx="235744" cy="173831"/>
          </a:xfrm>
          <a:solidFill>
            <a:srgbClr val="5A6378"/>
          </a:solidFill>
        </p:grpSpPr>
        <p:sp>
          <p:nvSpPr>
            <p:cNvPr id="90" name="Frame 89"/>
            <p:cNvSpPr/>
            <p:nvPr/>
          </p:nvSpPr>
          <p:spPr>
            <a:xfrm>
              <a:off x="5226244" y="2278856"/>
              <a:ext cx="163128" cy="159546"/>
            </a:xfrm>
            <a:prstGeom prst="frame">
              <a:avLst>
                <a:gd name="adj1" fmla="val 555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>
                <a:solidFill>
                  <a:schemeClr val="tx1"/>
                </a:solidFill>
              </a:endParaRPr>
            </a:p>
          </p:txBody>
        </p:sp>
        <p:sp>
          <p:nvSpPr>
            <p:cNvPr id="91" name="Freeform 90"/>
            <p:cNvSpPr/>
            <p:nvPr/>
          </p:nvSpPr>
          <p:spPr>
            <a:xfrm>
              <a:off x="5210175" y="2297000"/>
              <a:ext cx="235744" cy="155687"/>
            </a:xfrm>
            <a:custGeom>
              <a:avLst/>
              <a:gdLst>
                <a:gd name="connsiteX0" fmla="*/ 66675 w 235744"/>
                <a:gd name="connsiteY0" fmla="*/ 78582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78582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5726 h 154782"/>
                <a:gd name="connsiteX1" fmla="*/ 0 w 235744"/>
                <a:gd name="connsiteY1" fmla="*/ 50007 h 154782"/>
                <a:gd name="connsiteX2" fmla="*/ 80963 w 235744"/>
                <a:gd name="connsiteY2" fmla="*/ 154782 h 154782"/>
                <a:gd name="connsiteX3" fmla="*/ 235744 w 235744"/>
                <a:gd name="connsiteY3" fmla="*/ 0 h 154782"/>
                <a:gd name="connsiteX4" fmla="*/ 66675 w 235744"/>
                <a:gd name="connsiteY4" fmla="*/ 85726 h 154782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  <a:gd name="connsiteX0" fmla="*/ 66675 w 235744"/>
                <a:gd name="connsiteY0" fmla="*/ 86631 h 155687"/>
                <a:gd name="connsiteX1" fmla="*/ 0 w 235744"/>
                <a:gd name="connsiteY1" fmla="*/ 50912 h 155687"/>
                <a:gd name="connsiteX2" fmla="*/ 80963 w 235744"/>
                <a:gd name="connsiteY2" fmla="*/ 155687 h 155687"/>
                <a:gd name="connsiteX3" fmla="*/ 235744 w 235744"/>
                <a:gd name="connsiteY3" fmla="*/ 905 h 155687"/>
                <a:gd name="connsiteX4" fmla="*/ 66675 w 235744"/>
                <a:gd name="connsiteY4" fmla="*/ 86631 h 155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5744" h="155687">
                  <a:moveTo>
                    <a:pt x="66675" y="86631"/>
                  </a:moveTo>
                  <a:cubicBezTo>
                    <a:pt x="49212" y="67581"/>
                    <a:pt x="34131" y="53293"/>
                    <a:pt x="0" y="50912"/>
                  </a:cubicBezTo>
                  <a:cubicBezTo>
                    <a:pt x="34132" y="78693"/>
                    <a:pt x="65881" y="113618"/>
                    <a:pt x="80963" y="155687"/>
                  </a:cubicBezTo>
                  <a:cubicBezTo>
                    <a:pt x="108745" y="94568"/>
                    <a:pt x="141287" y="31068"/>
                    <a:pt x="235744" y="905"/>
                  </a:cubicBezTo>
                  <a:cubicBezTo>
                    <a:pt x="157957" y="-6239"/>
                    <a:pt x="103981" y="29481"/>
                    <a:pt x="66675" y="86631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6816653" y="1433839"/>
            <a:ext cx="479084" cy="538721"/>
            <a:chOff x="4290008" y="4767262"/>
            <a:chExt cx="902113" cy="1014412"/>
          </a:xfrm>
          <a:solidFill>
            <a:srgbClr val="E66C7D"/>
          </a:solidFill>
        </p:grpSpPr>
        <p:sp>
          <p:nvSpPr>
            <p:cNvPr id="93" name="Freeform 92"/>
            <p:cNvSpPr/>
            <p:nvPr/>
          </p:nvSpPr>
          <p:spPr>
            <a:xfrm>
              <a:off x="4444110" y="4922044"/>
              <a:ext cx="602358" cy="590550"/>
            </a:xfrm>
            <a:custGeom>
              <a:avLst/>
              <a:gdLst>
                <a:gd name="connsiteX0" fmla="*/ 107157 w 564357"/>
                <a:gd name="connsiteY0" fmla="*/ 600075 h 600075"/>
                <a:gd name="connsiteX1" fmla="*/ 107157 w 564357"/>
                <a:gd name="connsiteY1" fmla="*/ 531019 h 600075"/>
                <a:gd name="connsiteX2" fmla="*/ 0 w 564357"/>
                <a:gd name="connsiteY2" fmla="*/ 173831 h 600075"/>
                <a:gd name="connsiteX3" fmla="*/ 283369 w 564357"/>
                <a:gd name="connsiteY3" fmla="*/ 0 h 600075"/>
                <a:gd name="connsiteX4" fmla="*/ 526257 w 564357"/>
                <a:gd name="connsiteY4" fmla="*/ 138112 h 600075"/>
                <a:gd name="connsiteX5" fmla="*/ 564357 w 564357"/>
                <a:gd name="connsiteY5" fmla="*/ 407194 h 600075"/>
                <a:gd name="connsiteX6" fmla="*/ 445294 w 564357"/>
                <a:gd name="connsiteY6" fmla="*/ 557212 h 600075"/>
                <a:gd name="connsiteX7" fmla="*/ 445294 w 564357"/>
                <a:gd name="connsiteY7" fmla="*/ 588169 h 600075"/>
                <a:gd name="connsiteX8" fmla="*/ 342900 w 564357"/>
                <a:gd name="connsiteY8" fmla="*/ 588169 h 600075"/>
                <a:gd name="connsiteX9" fmla="*/ 342900 w 564357"/>
                <a:gd name="connsiteY9" fmla="*/ 481012 h 600075"/>
                <a:gd name="connsiteX10" fmla="*/ 476250 w 564357"/>
                <a:gd name="connsiteY10" fmla="*/ 307181 h 600075"/>
                <a:gd name="connsiteX11" fmla="*/ 285750 w 564357"/>
                <a:gd name="connsiteY11" fmla="*/ 119062 h 600075"/>
                <a:gd name="connsiteX12" fmla="*/ 92869 w 564357"/>
                <a:gd name="connsiteY12" fmla="*/ 316706 h 600075"/>
                <a:gd name="connsiteX13" fmla="*/ 207169 w 564357"/>
                <a:gd name="connsiteY13" fmla="*/ 485775 h 600075"/>
                <a:gd name="connsiteX14" fmla="*/ 207169 w 564357"/>
                <a:gd name="connsiteY14" fmla="*/ 592931 h 600075"/>
                <a:gd name="connsiteX15" fmla="*/ 107157 w 564357"/>
                <a:gd name="connsiteY15" fmla="*/ 600075 h 600075"/>
                <a:gd name="connsiteX0" fmla="*/ 109538 w 564357"/>
                <a:gd name="connsiteY0" fmla="*/ 590550 h 592931"/>
                <a:gd name="connsiteX1" fmla="*/ 107157 w 564357"/>
                <a:gd name="connsiteY1" fmla="*/ 531019 h 592931"/>
                <a:gd name="connsiteX2" fmla="*/ 0 w 564357"/>
                <a:gd name="connsiteY2" fmla="*/ 173831 h 592931"/>
                <a:gd name="connsiteX3" fmla="*/ 283369 w 564357"/>
                <a:gd name="connsiteY3" fmla="*/ 0 h 592931"/>
                <a:gd name="connsiteX4" fmla="*/ 526257 w 564357"/>
                <a:gd name="connsiteY4" fmla="*/ 138112 h 592931"/>
                <a:gd name="connsiteX5" fmla="*/ 564357 w 564357"/>
                <a:gd name="connsiteY5" fmla="*/ 407194 h 592931"/>
                <a:gd name="connsiteX6" fmla="*/ 445294 w 564357"/>
                <a:gd name="connsiteY6" fmla="*/ 557212 h 592931"/>
                <a:gd name="connsiteX7" fmla="*/ 445294 w 564357"/>
                <a:gd name="connsiteY7" fmla="*/ 588169 h 592931"/>
                <a:gd name="connsiteX8" fmla="*/ 342900 w 564357"/>
                <a:gd name="connsiteY8" fmla="*/ 588169 h 592931"/>
                <a:gd name="connsiteX9" fmla="*/ 342900 w 564357"/>
                <a:gd name="connsiteY9" fmla="*/ 481012 h 592931"/>
                <a:gd name="connsiteX10" fmla="*/ 476250 w 564357"/>
                <a:gd name="connsiteY10" fmla="*/ 307181 h 592931"/>
                <a:gd name="connsiteX11" fmla="*/ 285750 w 564357"/>
                <a:gd name="connsiteY11" fmla="*/ 119062 h 592931"/>
                <a:gd name="connsiteX12" fmla="*/ 92869 w 564357"/>
                <a:gd name="connsiteY12" fmla="*/ 316706 h 592931"/>
                <a:gd name="connsiteX13" fmla="*/ 207169 w 564357"/>
                <a:gd name="connsiteY13" fmla="*/ 485775 h 592931"/>
                <a:gd name="connsiteX14" fmla="*/ 207169 w 564357"/>
                <a:gd name="connsiteY14" fmla="*/ 592931 h 592931"/>
                <a:gd name="connsiteX15" fmla="*/ 109538 w 564357"/>
                <a:gd name="connsiteY15" fmla="*/ 590550 h 592931"/>
                <a:gd name="connsiteX0" fmla="*/ 121444 w 576263"/>
                <a:gd name="connsiteY0" fmla="*/ 590550 h 592931"/>
                <a:gd name="connsiteX1" fmla="*/ 119063 w 576263"/>
                <a:gd name="connsiteY1" fmla="*/ 531019 h 592931"/>
                <a:gd name="connsiteX2" fmla="*/ 11906 w 576263"/>
                <a:gd name="connsiteY2" fmla="*/ 173831 h 592931"/>
                <a:gd name="connsiteX3" fmla="*/ 295275 w 576263"/>
                <a:gd name="connsiteY3" fmla="*/ 0 h 592931"/>
                <a:gd name="connsiteX4" fmla="*/ 538163 w 576263"/>
                <a:gd name="connsiteY4" fmla="*/ 138112 h 592931"/>
                <a:gd name="connsiteX5" fmla="*/ 576263 w 576263"/>
                <a:gd name="connsiteY5" fmla="*/ 407194 h 592931"/>
                <a:gd name="connsiteX6" fmla="*/ 457200 w 576263"/>
                <a:gd name="connsiteY6" fmla="*/ 557212 h 592931"/>
                <a:gd name="connsiteX7" fmla="*/ 457200 w 576263"/>
                <a:gd name="connsiteY7" fmla="*/ 588169 h 592931"/>
                <a:gd name="connsiteX8" fmla="*/ 354806 w 576263"/>
                <a:gd name="connsiteY8" fmla="*/ 588169 h 592931"/>
                <a:gd name="connsiteX9" fmla="*/ 354806 w 576263"/>
                <a:gd name="connsiteY9" fmla="*/ 481012 h 592931"/>
                <a:gd name="connsiteX10" fmla="*/ 488156 w 576263"/>
                <a:gd name="connsiteY10" fmla="*/ 307181 h 592931"/>
                <a:gd name="connsiteX11" fmla="*/ 297656 w 576263"/>
                <a:gd name="connsiteY11" fmla="*/ 119062 h 592931"/>
                <a:gd name="connsiteX12" fmla="*/ 104775 w 576263"/>
                <a:gd name="connsiteY12" fmla="*/ 316706 h 592931"/>
                <a:gd name="connsiteX13" fmla="*/ 219075 w 576263"/>
                <a:gd name="connsiteY13" fmla="*/ 485775 h 592931"/>
                <a:gd name="connsiteX14" fmla="*/ 219075 w 576263"/>
                <a:gd name="connsiteY14" fmla="*/ 592931 h 592931"/>
                <a:gd name="connsiteX15" fmla="*/ 121444 w 576263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80329"/>
                <a:gd name="connsiteY0" fmla="*/ 590550 h 592931"/>
                <a:gd name="connsiteX1" fmla="*/ 123129 w 580329"/>
                <a:gd name="connsiteY1" fmla="*/ 531019 h 592931"/>
                <a:gd name="connsiteX2" fmla="*/ 15972 w 580329"/>
                <a:gd name="connsiteY2" fmla="*/ 173831 h 592931"/>
                <a:gd name="connsiteX3" fmla="*/ 299341 w 580329"/>
                <a:gd name="connsiteY3" fmla="*/ 0 h 592931"/>
                <a:gd name="connsiteX4" fmla="*/ 542229 w 580329"/>
                <a:gd name="connsiteY4" fmla="*/ 138112 h 592931"/>
                <a:gd name="connsiteX5" fmla="*/ 580329 w 580329"/>
                <a:gd name="connsiteY5" fmla="*/ 407194 h 592931"/>
                <a:gd name="connsiteX6" fmla="*/ 461266 w 580329"/>
                <a:gd name="connsiteY6" fmla="*/ 557212 h 592931"/>
                <a:gd name="connsiteX7" fmla="*/ 461266 w 580329"/>
                <a:gd name="connsiteY7" fmla="*/ 588169 h 592931"/>
                <a:gd name="connsiteX8" fmla="*/ 358872 w 580329"/>
                <a:gd name="connsiteY8" fmla="*/ 588169 h 592931"/>
                <a:gd name="connsiteX9" fmla="*/ 358872 w 580329"/>
                <a:gd name="connsiteY9" fmla="*/ 481012 h 592931"/>
                <a:gd name="connsiteX10" fmla="*/ 492222 w 580329"/>
                <a:gd name="connsiteY10" fmla="*/ 307181 h 592931"/>
                <a:gd name="connsiteX11" fmla="*/ 301722 w 580329"/>
                <a:gd name="connsiteY11" fmla="*/ 119062 h 592931"/>
                <a:gd name="connsiteX12" fmla="*/ 108841 w 580329"/>
                <a:gd name="connsiteY12" fmla="*/ 316706 h 592931"/>
                <a:gd name="connsiteX13" fmla="*/ 223141 w 580329"/>
                <a:gd name="connsiteY13" fmla="*/ 485775 h 592931"/>
                <a:gd name="connsiteX14" fmla="*/ 223141 w 580329"/>
                <a:gd name="connsiteY14" fmla="*/ 592931 h 592931"/>
                <a:gd name="connsiteX15" fmla="*/ 125510 w 580329"/>
                <a:gd name="connsiteY15" fmla="*/ 590550 h 592931"/>
                <a:gd name="connsiteX0" fmla="*/ 125510 w 597304"/>
                <a:gd name="connsiteY0" fmla="*/ 590550 h 592931"/>
                <a:gd name="connsiteX1" fmla="*/ 123129 w 597304"/>
                <a:gd name="connsiteY1" fmla="*/ 531019 h 592931"/>
                <a:gd name="connsiteX2" fmla="*/ 15972 w 597304"/>
                <a:gd name="connsiteY2" fmla="*/ 173831 h 592931"/>
                <a:gd name="connsiteX3" fmla="*/ 299341 w 597304"/>
                <a:gd name="connsiteY3" fmla="*/ 0 h 592931"/>
                <a:gd name="connsiteX4" fmla="*/ 542229 w 597304"/>
                <a:gd name="connsiteY4" fmla="*/ 138112 h 592931"/>
                <a:gd name="connsiteX5" fmla="*/ 580329 w 597304"/>
                <a:gd name="connsiteY5" fmla="*/ 407194 h 592931"/>
                <a:gd name="connsiteX6" fmla="*/ 461266 w 597304"/>
                <a:gd name="connsiteY6" fmla="*/ 557212 h 592931"/>
                <a:gd name="connsiteX7" fmla="*/ 461266 w 597304"/>
                <a:gd name="connsiteY7" fmla="*/ 588169 h 592931"/>
                <a:gd name="connsiteX8" fmla="*/ 358872 w 597304"/>
                <a:gd name="connsiteY8" fmla="*/ 588169 h 592931"/>
                <a:gd name="connsiteX9" fmla="*/ 358872 w 597304"/>
                <a:gd name="connsiteY9" fmla="*/ 481012 h 592931"/>
                <a:gd name="connsiteX10" fmla="*/ 492222 w 597304"/>
                <a:gd name="connsiteY10" fmla="*/ 307181 h 592931"/>
                <a:gd name="connsiteX11" fmla="*/ 301722 w 597304"/>
                <a:gd name="connsiteY11" fmla="*/ 119062 h 592931"/>
                <a:gd name="connsiteX12" fmla="*/ 108841 w 597304"/>
                <a:gd name="connsiteY12" fmla="*/ 316706 h 592931"/>
                <a:gd name="connsiteX13" fmla="*/ 223141 w 597304"/>
                <a:gd name="connsiteY13" fmla="*/ 485775 h 592931"/>
                <a:gd name="connsiteX14" fmla="*/ 223141 w 597304"/>
                <a:gd name="connsiteY14" fmla="*/ 592931 h 592931"/>
                <a:gd name="connsiteX15" fmla="*/ 125510 w 597304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9510"/>
                <a:gd name="connsiteY0" fmla="*/ 590550 h 592931"/>
                <a:gd name="connsiteX1" fmla="*/ 123129 w 599510"/>
                <a:gd name="connsiteY1" fmla="*/ 531019 h 592931"/>
                <a:gd name="connsiteX2" fmla="*/ 15972 w 599510"/>
                <a:gd name="connsiteY2" fmla="*/ 173831 h 592931"/>
                <a:gd name="connsiteX3" fmla="*/ 299341 w 599510"/>
                <a:gd name="connsiteY3" fmla="*/ 0 h 592931"/>
                <a:gd name="connsiteX4" fmla="*/ 549373 w 599510"/>
                <a:gd name="connsiteY4" fmla="*/ 133349 h 592931"/>
                <a:gd name="connsiteX5" fmla="*/ 580329 w 599510"/>
                <a:gd name="connsiteY5" fmla="*/ 407194 h 592931"/>
                <a:gd name="connsiteX6" fmla="*/ 461266 w 599510"/>
                <a:gd name="connsiteY6" fmla="*/ 557212 h 592931"/>
                <a:gd name="connsiteX7" fmla="*/ 461266 w 599510"/>
                <a:gd name="connsiteY7" fmla="*/ 588169 h 592931"/>
                <a:gd name="connsiteX8" fmla="*/ 358872 w 599510"/>
                <a:gd name="connsiteY8" fmla="*/ 588169 h 592931"/>
                <a:gd name="connsiteX9" fmla="*/ 358872 w 599510"/>
                <a:gd name="connsiteY9" fmla="*/ 481012 h 592931"/>
                <a:gd name="connsiteX10" fmla="*/ 492222 w 599510"/>
                <a:gd name="connsiteY10" fmla="*/ 307181 h 592931"/>
                <a:gd name="connsiteX11" fmla="*/ 301722 w 599510"/>
                <a:gd name="connsiteY11" fmla="*/ 119062 h 592931"/>
                <a:gd name="connsiteX12" fmla="*/ 108841 w 599510"/>
                <a:gd name="connsiteY12" fmla="*/ 316706 h 592931"/>
                <a:gd name="connsiteX13" fmla="*/ 223141 w 599510"/>
                <a:gd name="connsiteY13" fmla="*/ 485775 h 592931"/>
                <a:gd name="connsiteX14" fmla="*/ 223141 w 599510"/>
                <a:gd name="connsiteY14" fmla="*/ 592931 h 592931"/>
                <a:gd name="connsiteX15" fmla="*/ 125510 w 599510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95939"/>
                <a:gd name="connsiteY0" fmla="*/ 590550 h 592931"/>
                <a:gd name="connsiteX1" fmla="*/ 123129 w 595939"/>
                <a:gd name="connsiteY1" fmla="*/ 531019 h 592931"/>
                <a:gd name="connsiteX2" fmla="*/ 15972 w 595939"/>
                <a:gd name="connsiteY2" fmla="*/ 173831 h 592931"/>
                <a:gd name="connsiteX3" fmla="*/ 299341 w 595939"/>
                <a:gd name="connsiteY3" fmla="*/ 0 h 592931"/>
                <a:gd name="connsiteX4" fmla="*/ 549373 w 595939"/>
                <a:gd name="connsiteY4" fmla="*/ 133349 h 592931"/>
                <a:gd name="connsiteX5" fmla="*/ 580329 w 595939"/>
                <a:gd name="connsiteY5" fmla="*/ 407194 h 592931"/>
                <a:gd name="connsiteX6" fmla="*/ 461266 w 595939"/>
                <a:gd name="connsiteY6" fmla="*/ 557212 h 592931"/>
                <a:gd name="connsiteX7" fmla="*/ 461266 w 595939"/>
                <a:gd name="connsiteY7" fmla="*/ 588169 h 592931"/>
                <a:gd name="connsiteX8" fmla="*/ 358872 w 595939"/>
                <a:gd name="connsiteY8" fmla="*/ 588169 h 592931"/>
                <a:gd name="connsiteX9" fmla="*/ 358872 w 595939"/>
                <a:gd name="connsiteY9" fmla="*/ 481012 h 592931"/>
                <a:gd name="connsiteX10" fmla="*/ 492222 w 595939"/>
                <a:gd name="connsiteY10" fmla="*/ 307181 h 592931"/>
                <a:gd name="connsiteX11" fmla="*/ 301722 w 595939"/>
                <a:gd name="connsiteY11" fmla="*/ 119062 h 592931"/>
                <a:gd name="connsiteX12" fmla="*/ 108841 w 595939"/>
                <a:gd name="connsiteY12" fmla="*/ 316706 h 592931"/>
                <a:gd name="connsiteX13" fmla="*/ 223141 w 595939"/>
                <a:gd name="connsiteY13" fmla="*/ 485775 h 592931"/>
                <a:gd name="connsiteX14" fmla="*/ 223141 w 595939"/>
                <a:gd name="connsiteY14" fmla="*/ 592931 h 592931"/>
                <a:gd name="connsiteX15" fmla="*/ 125510 w 595939"/>
                <a:gd name="connsiteY15" fmla="*/ 590550 h 592931"/>
                <a:gd name="connsiteX0" fmla="*/ 125510 w 553955"/>
                <a:gd name="connsiteY0" fmla="*/ 590550 h 592931"/>
                <a:gd name="connsiteX1" fmla="*/ 123129 w 553955"/>
                <a:gd name="connsiteY1" fmla="*/ 531019 h 592931"/>
                <a:gd name="connsiteX2" fmla="*/ 15972 w 553955"/>
                <a:gd name="connsiteY2" fmla="*/ 173831 h 592931"/>
                <a:gd name="connsiteX3" fmla="*/ 299341 w 553955"/>
                <a:gd name="connsiteY3" fmla="*/ 0 h 592931"/>
                <a:gd name="connsiteX4" fmla="*/ 549373 w 553955"/>
                <a:gd name="connsiteY4" fmla="*/ 133349 h 592931"/>
                <a:gd name="connsiteX5" fmla="*/ 461266 w 553955"/>
                <a:gd name="connsiteY5" fmla="*/ 557212 h 592931"/>
                <a:gd name="connsiteX6" fmla="*/ 461266 w 553955"/>
                <a:gd name="connsiteY6" fmla="*/ 588169 h 592931"/>
                <a:gd name="connsiteX7" fmla="*/ 358872 w 553955"/>
                <a:gd name="connsiteY7" fmla="*/ 588169 h 592931"/>
                <a:gd name="connsiteX8" fmla="*/ 358872 w 553955"/>
                <a:gd name="connsiteY8" fmla="*/ 481012 h 592931"/>
                <a:gd name="connsiteX9" fmla="*/ 492222 w 553955"/>
                <a:gd name="connsiteY9" fmla="*/ 307181 h 592931"/>
                <a:gd name="connsiteX10" fmla="*/ 301722 w 553955"/>
                <a:gd name="connsiteY10" fmla="*/ 119062 h 592931"/>
                <a:gd name="connsiteX11" fmla="*/ 108841 w 553955"/>
                <a:gd name="connsiteY11" fmla="*/ 316706 h 592931"/>
                <a:gd name="connsiteX12" fmla="*/ 223141 w 553955"/>
                <a:gd name="connsiteY12" fmla="*/ 485775 h 592931"/>
                <a:gd name="connsiteX13" fmla="*/ 223141 w 553955"/>
                <a:gd name="connsiteY13" fmla="*/ 592931 h 592931"/>
                <a:gd name="connsiteX14" fmla="*/ 125510 w 553955"/>
                <a:gd name="connsiteY14" fmla="*/ 590550 h 592931"/>
                <a:gd name="connsiteX0" fmla="*/ 125510 w 596292"/>
                <a:gd name="connsiteY0" fmla="*/ 590550 h 592931"/>
                <a:gd name="connsiteX1" fmla="*/ 123129 w 596292"/>
                <a:gd name="connsiteY1" fmla="*/ 531019 h 592931"/>
                <a:gd name="connsiteX2" fmla="*/ 15972 w 596292"/>
                <a:gd name="connsiteY2" fmla="*/ 173831 h 592931"/>
                <a:gd name="connsiteX3" fmla="*/ 299341 w 596292"/>
                <a:gd name="connsiteY3" fmla="*/ 0 h 592931"/>
                <a:gd name="connsiteX4" fmla="*/ 549373 w 596292"/>
                <a:gd name="connsiteY4" fmla="*/ 133349 h 592931"/>
                <a:gd name="connsiteX5" fmla="*/ 461266 w 596292"/>
                <a:gd name="connsiteY5" fmla="*/ 557212 h 592931"/>
                <a:gd name="connsiteX6" fmla="*/ 461266 w 596292"/>
                <a:gd name="connsiteY6" fmla="*/ 588169 h 592931"/>
                <a:gd name="connsiteX7" fmla="*/ 358872 w 596292"/>
                <a:gd name="connsiteY7" fmla="*/ 588169 h 592931"/>
                <a:gd name="connsiteX8" fmla="*/ 358872 w 596292"/>
                <a:gd name="connsiteY8" fmla="*/ 481012 h 592931"/>
                <a:gd name="connsiteX9" fmla="*/ 492222 w 596292"/>
                <a:gd name="connsiteY9" fmla="*/ 307181 h 592931"/>
                <a:gd name="connsiteX10" fmla="*/ 301722 w 596292"/>
                <a:gd name="connsiteY10" fmla="*/ 119062 h 592931"/>
                <a:gd name="connsiteX11" fmla="*/ 108841 w 596292"/>
                <a:gd name="connsiteY11" fmla="*/ 316706 h 592931"/>
                <a:gd name="connsiteX12" fmla="*/ 223141 w 596292"/>
                <a:gd name="connsiteY12" fmla="*/ 485775 h 592931"/>
                <a:gd name="connsiteX13" fmla="*/ 223141 w 596292"/>
                <a:gd name="connsiteY13" fmla="*/ 592931 h 592931"/>
                <a:gd name="connsiteX14" fmla="*/ 125510 w 596292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58872 w 602358"/>
                <a:gd name="connsiteY8" fmla="*/ 48101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1722 w 602358"/>
                <a:gd name="connsiteY10" fmla="*/ 119062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23141 w 602358"/>
                <a:gd name="connsiteY12" fmla="*/ 485775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11918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11957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89 h 592970"/>
                <a:gd name="connsiteX1" fmla="*/ 123129 w 602358"/>
                <a:gd name="connsiteY1" fmla="*/ 531058 h 592970"/>
                <a:gd name="connsiteX2" fmla="*/ 15972 w 602358"/>
                <a:gd name="connsiteY2" fmla="*/ 173870 h 592970"/>
                <a:gd name="connsiteX3" fmla="*/ 299341 w 602358"/>
                <a:gd name="connsiteY3" fmla="*/ 39 h 592970"/>
                <a:gd name="connsiteX4" fmla="*/ 549373 w 602358"/>
                <a:gd name="connsiteY4" fmla="*/ 133388 h 592970"/>
                <a:gd name="connsiteX5" fmla="*/ 461266 w 602358"/>
                <a:gd name="connsiteY5" fmla="*/ 557251 h 592970"/>
                <a:gd name="connsiteX6" fmla="*/ 461266 w 602358"/>
                <a:gd name="connsiteY6" fmla="*/ 588208 h 592970"/>
                <a:gd name="connsiteX7" fmla="*/ 358872 w 602358"/>
                <a:gd name="connsiteY7" fmla="*/ 588208 h 592970"/>
                <a:gd name="connsiteX8" fmla="*/ 368397 w 602358"/>
                <a:gd name="connsiteY8" fmla="*/ 500101 h 592970"/>
                <a:gd name="connsiteX9" fmla="*/ 492222 w 602358"/>
                <a:gd name="connsiteY9" fmla="*/ 307220 h 592970"/>
                <a:gd name="connsiteX10" fmla="*/ 304103 w 602358"/>
                <a:gd name="connsiteY10" fmla="*/ 102432 h 592970"/>
                <a:gd name="connsiteX11" fmla="*/ 108841 w 602358"/>
                <a:gd name="connsiteY11" fmla="*/ 316745 h 592970"/>
                <a:gd name="connsiteX12" fmla="*/ 215997 w 602358"/>
                <a:gd name="connsiteY12" fmla="*/ 495339 h 592970"/>
                <a:gd name="connsiteX13" fmla="*/ 223141 w 602358"/>
                <a:gd name="connsiteY13" fmla="*/ 592970 h 592970"/>
                <a:gd name="connsiteX14" fmla="*/ 125510 w 602358"/>
                <a:gd name="connsiteY14" fmla="*/ 590589 h 59297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3141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3406 h 590550"/>
                <a:gd name="connsiteX14" fmla="*/ 125510 w 602358"/>
                <a:gd name="connsiteY14" fmla="*/ 590550 h 590550"/>
                <a:gd name="connsiteX0" fmla="*/ 125510 w 602358"/>
                <a:gd name="connsiteY0" fmla="*/ 590550 h 592931"/>
                <a:gd name="connsiteX1" fmla="*/ 123129 w 602358"/>
                <a:gd name="connsiteY1" fmla="*/ 531019 h 592931"/>
                <a:gd name="connsiteX2" fmla="*/ 15972 w 602358"/>
                <a:gd name="connsiteY2" fmla="*/ 173831 h 592931"/>
                <a:gd name="connsiteX3" fmla="*/ 299341 w 602358"/>
                <a:gd name="connsiteY3" fmla="*/ 0 h 592931"/>
                <a:gd name="connsiteX4" fmla="*/ 549373 w 602358"/>
                <a:gd name="connsiteY4" fmla="*/ 133349 h 592931"/>
                <a:gd name="connsiteX5" fmla="*/ 461266 w 602358"/>
                <a:gd name="connsiteY5" fmla="*/ 557212 h 592931"/>
                <a:gd name="connsiteX6" fmla="*/ 461266 w 602358"/>
                <a:gd name="connsiteY6" fmla="*/ 588169 h 592931"/>
                <a:gd name="connsiteX7" fmla="*/ 358872 w 602358"/>
                <a:gd name="connsiteY7" fmla="*/ 588169 h 592931"/>
                <a:gd name="connsiteX8" fmla="*/ 368397 w 602358"/>
                <a:gd name="connsiteY8" fmla="*/ 500062 h 592931"/>
                <a:gd name="connsiteX9" fmla="*/ 492222 w 602358"/>
                <a:gd name="connsiteY9" fmla="*/ 307181 h 592931"/>
                <a:gd name="connsiteX10" fmla="*/ 304103 w 602358"/>
                <a:gd name="connsiteY10" fmla="*/ 102393 h 592931"/>
                <a:gd name="connsiteX11" fmla="*/ 108841 w 602358"/>
                <a:gd name="connsiteY11" fmla="*/ 316706 h 592931"/>
                <a:gd name="connsiteX12" fmla="*/ 215997 w 602358"/>
                <a:gd name="connsiteY12" fmla="*/ 495300 h 592931"/>
                <a:gd name="connsiteX13" fmla="*/ 220760 w 602358"/>
                <a:gd name="connsiteY13" fmla="*/ 592931 h 592931"/>
                <a:gd name="connsiteX14" fmla="*/ 125510 w 602358"/>
                <a:gd name="connsiteY14" fmla="*/ 590550 h 592931"/>
                <a:gd name="connsiteX0" fmla="*/ 125510 w 602358"/>
                <a:gd name="connsiteY0" fmla="*/ 590550 h 590550"/>
                <a:gd name="connsiteX1" fmla="*/ 123129 w 602358"/>
                <a:gd name="connsiteY1" fmla="*/ 531019 h 590550"/>
                <a:gd name="connsiteX2" fmla="*/ 15972 w 602358"/>
                <a:gd name="connsiteY2" fmla="*/ 173831 h 590550"/>
                <a:gd name="connsiteX3" fmla="*/ 299341 w 602358"/>
                <a:gd name="connsiteY3" fmla="*/ 0 h 590550"/>
                <a:gd name="connsiteX4" fmla="*/ 549373 w 602358"/>
                <a:gd name="connsiteY4" fmla="*/ 133349 h 590550"/>
                <a:gd name="connsiteX5" fmla="*/ 461266 w 602358"/>
                <a:gd name="connsiteY5" fmla="*/ 557212 h 590550"/>
                <a:gd name="connsiteX6" fmla="*/ 461266 w 602358"/>
                <a:gd name="connsiteY6" fmla="*/ 588169 h 590550"/>
                <a:gd name="connsiteX7" fmla="*/ 358872 w 602358"/>
                <a:gd name="connsiteY7" fmla="*/ 588169 h 590550"/>
                <a:gd name="connsiteX8" fmla="*/ 368397 w 602358"/>
                <a:gd name="connsiteY8" fmla="*/ 500062 h 590550"/>
                <a:gd name="connsiteX9" fmla="*/ 492222 w 602358"/>
                <a:gd name="connsiteY9" fmla="*/ 307181 h 590550"/>
                <a:gd name="connsiteX10" fmla="*/ 304103 w 602358"/>
                <a:gd name="connsiteY10" fmla="*/ 102393 h 590550"/>
                <a:gd name="connsiteX11" fmla="*/ 108841 w 602358"/>
                <a:gd name="connsiteY11" fmla="*/ 316706 h 590550"/>
                <a:gd name="connsiteX12" fmla="*/ 215997 w 602358"/>
                <a:gd name="connsiteY12" fmla="*/ 495300 h 590550"/>
                <a:gd name="connsiteX13" fmla="*/ 223141 w 602358"/>
                <a:gd name="connsiteY13" fmla="*/ 585787 h 590550"/>
                <a:gd name="connsiteX14" fmla="*/ 125510 w 602358"/>
                <a:gd name="connsiteY14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2358" h="590550">
                  <a:moveTo>
                    <a:pt x="125510" y="590550"/>
                  </a:moveTo>
                  <a:cubicBezTo>
                    <a:pt x="124716" y="570706"/>
                    <a:pt x="123923" y="550863"/>
                    <a:pt x="123129" y="531019"/>
                  </a:cubicBezTo>
                  <a:cubicBezTo>
                    <a:pt x="42166" y="507206"/>
                    <a:pt x="-34034" y="338138"/>
                    <a:pt x="15972" y="173831"/>
                  </a:cubicBezTo>
                  <a:cubicBezTo>
                    <a:pt x="77090" y="44450"/>
                    <a:pt x="178691" y="3174"/>
                    <a:pt x="299341" y="0"/>
                  </a:cubicBezTo>
                  <a:cubicBezTo>
                    <a:pt x="439835" y="7937"/>
                    <a:pt x="499366" y="58737"/>
                    <a:pt x="549373" y="133349"/>
                  </a:cubicBezTo>
                  <a:cubicBezTo>
                    <a:pt x="688279" y="373856"/>
                    <a:pt x="516432" y="512365"/>
                    <a:pt x="461266" y="557212"/>
                  </a:cubicBezTo>
                  <a:lnTo>
                    <a:pt x="461266" y="588169"/>
                  </a:lnTo>
                  <a:lnTo>
                    <a:pt x="358872" y="588169"/>
                  </a:lnTo>
                  <a:lnTo>
                    <a:pt x="368397" y="500062"/>
                  </a:lnTo>
                  <a:cubicBezTo>
                    <a:pt x="440628" y="454818"/>
                    <a:pt x="486666" y="392906"/>
                    <a:pt x="492222" y="307181"/>
                  </a:cubicBezTo>
                  <a:cubicBezTo>
                    <a:pt x="483490" y="175419"/>
                    <a:pt x="384272" y="107949"/>
                    <a:pt x="304103" y="102393"/>
                  </a:cubicBezTo>
                  <a:cubicBezTo>
                    <a:pt x="172341" y="111125"/>
                    <a:pt x="116778" y="186531"/>
                    <a:pt x="108841" y="316706"/>
                  </a:cubicBezTo>
                  <a:cubicBezTo>
                    <a:pt x="113603" y="434975"/>
                    <a:pt x="175515" y="460375"/>
                    <a:pt x="215997" y="495300"/>
                  </a:cubicBezTo>
                  <a:lnTo>
                    <a:pt x="223141" y="585787"/>
                  </a:lnTo>
                  <a:lnTo>
                    <a:pt x="125510" y="590550"/>
                  </a:ln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4" name="Freeform 93"/>
            <p:cNvSpPr/>
            <p:nvPr/>
          </p:nvSpPr>
          <p:spPr>
            <a:xfrm>
              <a:off x="4567238" y="5510213"/>
              <a:ext cx="346491" cy="271461"/>
            </a:xfrm>
            <a:custGeom>
              <a:avLst/>
              <a:gdLst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73843"/>
                <a:gd name="connsiteX1" fmla="*/ 345281 w 345281"/>
                <a:gd name="connsiteY1" fmla="*/ 0 h 273843"/>
                <a:gd name="connsiteX2" fmla="*/ 321468 w 345281"/>
                <a:gd name="connsiteY2" fmla="*/ 107156 h 273843"/>
                <a:gd name="connsiteX3" fmla="*/ 335756 w 345281"/>
                <a:gd name="connsiteY3" fmla="*/ 204787 h 273843"/>
                <a:gd name="connsiteX4" fmla="*/ 185737 w 345281"/>
                <a:gd name="connsiteY4" fmla="*/ 273843 h 273843"/>
                <a:gd name="connsiteX5" fmla="*/ 11906 w 345281"/>
                <a:gd name="connsiteY5" fmla="*/ 200025 h 273843"/>
                <a:gd name="connsiteX6" fmla="*/ 38100 w 345281"/>
                <a:gd name="connsiteY6" fmla="*/ 95250 h 273843"/>
                <a:gd name="connsiteX7" fmla="*/ 0 w 345281"/>
                <a:gd name="connsiteY7" fmla="*/ 0 h 273843"/>
                <a:gd name="connsiteX0" fmla="*/ 0 w 345281"/>
                <a:gd name="connsiteY0" fmla="*/ 0 h 252411"/>
                <a:gd name="connsiteX1" fmla="*/ 345281 w 345281"/>
                <a:gd name="connsiteY1" fmla="*/ 0 h 252411"/>
                <a:gd name="connsiteX2" fmla="*/ 321468 w 345281"/>
                <a:gd name="connsiteY2" fmla="*/ 107156 h 252411"/>
                <a:gd name="connsiteX3" fmla="*/ 335756 w 345281"/>
                <a:gd name="connsiteY3" fmla="*/ 204787 h 252411"/>
                <a:gd name="connsiteX4" fmla="*/ 164306 w 345281"/>
                <a:gd name="connsiteY4" fmla="*/ 252411 h 252411"/>
                <a:gd name="connsiteX5" fmla="*/ 11906 w 345281"/>
                <a:gd name="connsiteY5" fmla="*/ 200025 h 252411"/>
                <a:gd name="connsiteX6" fmla="*/ 38100 w 345281"/>
                <a:gd name="connsiteY6" fmla="*/ 95250 h 252411"/>
                <a:gd name="connsiteX7" fmla="*/ 0 w 345281"/>
                <a:gd name="connsiteY7" fmla="*/ 0 h 252411"/>
                <a:gd name="connsiteX0" fmla="*/ 0 w 345281"/>
                <a:gd name="connsiteY0" fmla="*/ 0 h 252595"/>
                <a:gd name="connsiteX1" fmla="*/ 345281 w 345281"/>
                <a:gd name="connsiteY1" fmla="*/ 0 h 252595"/>
                <a:gd name="connsiteX2" fmla="*/ 321468 w 345281"/>
                <a:gd name="connsiteY2" fmla="*/ 107156 h 252595"/>
                <a:gd name="connsiteX3" fmla="*/ 335756 w 345281"/>
                <a:gd name="connsiteY3" fmla="*/ 204787 h 252595"/>
                <a:gd name="connsiteX4" fmla="*/ 164306 w 345281"/>
                <a:gd name="connsiteY4" fmla="*/ 252411 h 252595"/>
                <a:gd name="connsiteX5" fmla="*/ 11906 w 345281"/>
                <a:gd name="connsiteY5" fmla="*/ 200025 h 252595"/>
                <a:gd name="connsiteX6" fmla="*/ 38100 w 345281"/>
                <a:gd name="connsiteY6" fmla="*/ 95250 h 252595"/>
                <a:gd name="connsiteX7" fmla="*/ 0 w 345281"/>
                <a:gd name="connsiteY7" fmla="*/ 0 h 252595"/>
                <a:gd name="connsiteX0" fmla="*/ 0 w 345281"/>
                <a:gd name="connsiteY0" fmla="*/ 0 h 271527"/>
                <a:gd name="connsiteX1" fmla="*/ 345281 w 345281"/>
                <a:gd name="connsiteY1" fmla="*/ 0 h 271527"/>
                <a:gd name="connsiteX2" fmla="*/ 321468 w 345281"/>
                <a:gd name="connsiteY2" fmla="*/ 107156 h 271527"/>
                <a:gd name="connsiteX3" fmla="*/ 335756 w 345281"/>
                <a:gd name="connsiteY3" fmla="*/ 204787 h 271527"/>
                <a:gd name="connsiteX4" fmla="*/ 171449 w 345281"/>
                <a:gd name="connsiteY4" fmla="*/ 271461 h 271527"/>
                <a:gd name="connsiteX5" fmla="*/ 11906 w 345281"/>
                <a:gd name="connsiteY5" fmla="*/ 200025 h 271527"/>
                <a:gd name="connsiteX6" fmla="*/ 38100 w 345281"/>
                <a:gd name="connsiteY6" fmla="*/ 95250 h 271527"/>
                <a:gd name="connsiteX7" fmla="*/ 0 w 345281"/>
                <a:gd name="connsiteY7" fmla="*/ 0 h 271527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5281"/>
                <a:gd name="connsiteY0" fmla="*/ 0 h 271461"/>
                <a:gd name="connsiteX1" fmla="*/ 345281 w 345281"/>
                <a:gd name="connsiteY1" fmla="*/ 0 h 271461"/>
                <a:gd name="connsiteX2" fmla="*/ 321468 w 345281"/>
                <a:gd name="connsiteY2" fmla="*/ 107156 h 271461"/>
                <a:gd name="connsiteX3" fmla="*/ 335756 w 345281"/>
                <a:gd name="connsiteY3" fmla="*/ 204787 h 271461"/>
                <a:gd name="connsiteX4" fmla="*/ 171449 w 345281"/>
                <a:gd name="connsiteY4" fmla="*/ 271461 h 271461"/>
                <a:gd name="connsiteX5" fmla="*/ 11906 w 345281"/>
                <a:gd name="connsiteY5" fmla="*/ 200025 h 271461"/>
                <a:gd name="connsiteX6" fmla="*/ 38100 w 345281"/>
                <a:gd name="connsiteY6" fmla="*/ 95250 h 271461"/>
                <a:gd name="connsiteX7" fmla="*/ 0 w 345281"/>
                <a:gd name="connsiteY7" fmla="*/ 0 h 271461"/>
                <a:gd name="connsiteX0" fmla="*/ 0 w 346941"/>
                <a:gd name="connsiteY0" fmla="*/ 0 h 271461"/>
                <a:gd name="connsiteX1" fmla="*/ 345281 w 346941"/>
                <a:gd name="connsiteY1" fmla="*/ 0 h 271461"/>
                <a:gd name="connsiteX2" fmla="*/ 321468 w 346941"/>
                <a:gd name="connsiteY2" fmla="*/ 107156 h 271461"/>
                <a:gd name="connsiteX3" fmla="*/ 335756 w 346941"/>
                <a:gd name="connsiteY3" fmla="*/ 204787 h 271461"/>
                <a:gd name="connsiteX4" fmla="*/ 171449 w 346941"/>
                <a:gd name="connsiteY4" fmla="*/ 271461 h 271461"/>
                <a:gd name="connsiteX5" fmla="*/ 11906 w 346941"/>
                <a:gd name="connsiteY5" fmla="*/ 200025 h 271461"/>
                <a:gd name="connsiteX6" fmla="*/ 38100 w 346941"/>
                <a:gd name="connsiteY6" fmla="*/ 95250 h 271461"/>
                <a:gd name="connsiteX7" fmla="*/ 0 w 346941"/>
                <a:gd name="connsiteY7" fmla="*/ 0 h 271461"/>
                <a:gd name="connsiteX0" fmla="*/ 0 w 346491"/>
                <a:gd name="connsiteY0" fmla="*/ 0 h 271461"/>
                <a:gd name="connsiteX1" fmla="*/ 345281 w 346491"/>
                <a:gd name="connsiteY1" fmla="*/ 0 h 271461"/>
                <a:gd name="connsiteX2" fmla="*/ 314324 w 346491"/>
                <a:gd name="connsiteY2" fmla="*/ 100012 h 271461"/>
                <a:gd name="connsiteX3" fmla="*/ 335756 w 346491"/>
                <a:gd name="connsiteY3" fmla="*/ 204787 h 271461"/>
                <a:gd name="connsiteX4" fmla="*/ 171449 w 346491"/>
                <a:gd name="connsiteY4" fmla="*/ 271461 h 271461"/>
                <a:gd name="connsiteX5" fmla="*/ 11906 w 346491"/>
                <a:gd name="connsiteY5" fmla="*/ 200025 h 271461"/>
                <a:gd name="connsiteX6" fmla="*/ 38100 w 346491"/>
                <a:gd name="connsiteY6" fmla="*/ 95250 h 271461"/>
                <a:gd name="connsiteX7" fmla="*/ 0 w 346491"/>
                <a:gd name="connsiteY7" fmla="*/ 0 h 2714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46491" h="271461">
                  <a:moveTo>
                    <a:pt x="0" y="0"/>
                  </a:moveTo>
                  <a:lnTo>
                    <a:pt x="345281" y="0"/>
                  </a:lnTo>
                  <a:cubicBezTo>
                    <a:pt x="351630" y="45244"/>
                    <a:pt x="331787" y="71436"/>
                    <a:pt x="314324" y="100012"/>
                  </a:cubicBezTo>
                  <a:cubicBezTo>
                    <a:pt x="330993" y="125412"/>
                    <a:pt x="352425" y="167481"/>
                    <a:pt x="335756" y="204787"/>
                  </a:cubicBezTo>
                  <a:cubicBezTo>
                    <a:pt x="283369" y="236537"/>
                    <a:pt x="223837" y="263523"/>
                    <a:pt x="171449" y="271461"/>
                  </a:cubicBezTo>
                  <a:cubicBezTo>
                    <a:pt x="111124" y="265906"/>
                    <a:pt x="69850" y="246062"/>
                    <a:pt x="11906" y="200025"/>
                  </a:cubicBezTo>
                  <a:cubicBezTo>
                    <a:pt x="3968" y="160338"/>
                    <a:pt x="5556" y="130175"/>
                    <a:pt x="38100" y="95250"/>
                  </a:cubicBezTo>
                  <a:cubicBezTo>
                    <a:pt x="20638" y="70644"/>
                    <a:pt x="3175" y="60325"/>
                    <a:pt x="0" y="0"/>
                  </a:cubicBezTo>
                  <a:close/>
                </a:path>
              </a:pathLst>
            </a:cu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5" name="Rounded Rectangle 94"/>
            <p:cNvSpPr/>
            <p:nvPr/>
          </p:nvSpPr>
          <p:spPr>
            <a:xfrm>
              <a:off x="4698201" y="4767262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6" name="Rounded Rectangle 95"/>
            <p:cNvSpPr/>
            <p:nvPr/>
          </p:nvSpPr>
          <p:spPr>
            <a:xfrm rot="2620869">
              <a:off x="5017892" y="4912519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7" name="Rounded Rectangle 96"/>
            <p:cNvSpPr/>
            <p:nvPr/>
          </p:nvSpPr>
          <p:spPr>
            <a:xfrm rot="6417779">
              <a:off x="5094491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8" name="Rounded Rectangle 97"/>
            <p:cNvSpPr/>
            <p:nvPr/>
          </p:nvSpPr>
          <p:spPr>
            <a:xfrm rot="18979131" flipH="1">
              <a:off x="4378730" y="4919661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99" name="Rounded Rectangle 98"/>
            <p:cNvSpPr/>
            <p:nvPr/>
          </p:nvSpPr>
          <p:spPr>
            <a:xfrm rot="15182221" flipH="1">
              <a:off x="4311439" y="5261143"/>
              <a:ext cx="76200" cy="119061"/>
            </a:xfrm>
            <a:prstGeom prst="roundRect">
              <a:avLst/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sp>
        <p:nvSpPr>
          <p:cNvPr id="101" name="Rectangle 100"/>
          <p:cNvSpPr/>
          <p:nvPr/>
        </p:nvSpPr>
        <p:spPr>
          <a:xfrm>
            <a:off x="2294664" y="1281912"/>
            <a:ext cx="4531078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1600">
                <a:solidFill>
                  <a:srgbClr val="59595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một website kinh doanh các dịch vụ một công ty du lịch lữ hành với đầy đủ các tính năng cần thiết cần phải có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2294665" y="2788641"/>
            <a:ext cx="4517460" cy="58477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en-US" sz="16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Thao tác dễ dàng, giao diện thân thiện, tiết kiệm chi phí tối đa </a:t>
            </a:r>
          </a:p>
        </p:txBody>
      </p:sp>
      <p:sp>
        <p:nvSpPr>
          <p:cNvPr id="103" name="Rectangle 102"/>
          <p:cNvSpPr/>
          <p:nvPr/>
        </p:nvSpPr>
        <p:spPr>
          <a:xfrm>
            <a:off x="2236003" y="3992012"/>
            <a:ext cx="4609452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spcBef>
                <a:spcPts val="600"/>
              </a:spcBef>
              <a:buClr>
                <a:schemeClr val="accent6">
                  <a:lumMod val="75000"/>
                </a:schemeClr>
              </a:buClr>
              <a:defRPr/>
            </a:pPr>
            <a:r>
              <a:rPr lang="vi-VN" sz="1600">
                <a:solidFill>
                  <a:srgbClr val="595959"/>
                </a:solidFill>
                <a:latin typeface="Times New Roman" pitchFamily="18" charset="0"/>
                <a:cs typeface="Times New Roman" pitchFamily="18" charset="0"/>
              </a:rPr>
              <a:t>Hệ thống website được xây dựng trên nền Spring MVC Framework, được triển khai trên web application server, cụ thể là Tomcat</a:t>
            </a:r>
            <a:endParaRPr lang="en-US" sz="1600">
              <a:solidFill>
                <a:srgbClr val="59595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4" name="Rectangle 103"/>
          <p:cNvSpPr/>
          <p:nvPr/>
        </p:nvSpPr>
        <p:spPr>
          <a:xfrm rot="19126099">
            <a:off x="1270880" y="1315887"/>
            <a:ext cx="1371600" cy="27699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Mục tiêu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05" name="Rectangle 104"/>
          <p:cNvSpPr/>
          <p:nvPr/>
        </p:nvSpPr>
        <p:spPr>
          <a:xfrm rot="19126099">
            <a:off x="1250838" y="2666614"/>
            <a:ext cx="1371600" cy="27699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Mục tiêu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</a:p>
        </p:txBody>
      </p:sp>
      <p:sp>
        <p:nvSpPr>
          <p:cNvPr id="106" name="Rectangle 105"/>
          <p:cNvSpPr/>
          <p:nvPr/>
        </p:nvSpPr>
        <p:spPr>
          <a:xfrm rot="19126099">
            <a:off x="1240790" y="4032856"/>
            <a:ext cx="1371600" cy="276999"/>
          </a:xfrm>
          <a:prstGeom prst="rect">
            <a:avLst/>
          </a:prstGeom>
        </p:spPr>
        <p:txBody>
          <a:bodyPr anchor="ctr">
            <a:spAutoFit/>
          </a:bodyPr>
          <a:lstStyle/>
          <a:p>
            <a:pPr algn="ctr">
              <a:defRPr/>
            </a:pPr>
            <a:r>
              <a:rPr lang="en-US" sz="1200" b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Mục tiêu </a:t>
            </a:r>
            <a:r>
              <a:rPr lang="en-US" sz="1200" b="1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03</a:t>
            </a:r>
          </a:p>
        </p:txBody>
      </p:sp>
      <p:pic>
        <p:nvPicPr>
          <p:cNvPr id="49" name="Picture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0" name="TextBox 49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51" name="Title 1"/>
          <p:cNvSpPr txBox="1">
            <a:spLocks noGrp="1"/>
          </p:cNvSpPr>
          <p:nvPr/>
        </p:nvSpPr>
        <p:spPr>
          <a:xfrm>
            <a:off x="1455900" y="193189"/>
            <a:ext cx="6769705" cy="110030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</a:defRPr>
            </a:lvl1pPr>
            <a:lvl2pPr marL="457200" lvl="1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2pPr>
            <a:lvl3pPr marL="914400" lvl="2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3pPr>
            <a:lvl4pPr marL="1371600" lvl="3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4pPr>
            <a:lvl5pPr marL="1828800" lvl="4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5pPr>
            <a:lvl6pPr marL="2286000" lvl="5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6pPr>
            <a:lvl7pPr marL="2743200" lvl="6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7pPr>
            <a:lvl8pPr marL="3200400" lvl="7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8pPr>
            <a:lvl9pPr marL="3657600" lvl="8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9pPr>
          </a:lstStyle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r>
              <a:rPr lang="en-US" sz="3200" err="1">
                <a:solidFill>
                  <a:srgbClr val="C20483"/>
                </a:solidFill>
                <a:latin typeface="Times New Roman"/>
              </a:rPr>
              <a:t>MỤC TIÊU</a:t>
            </a:r>
          </a:p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5</a:t>
            </a:r>
          </a:p>
        </p:txBody>
      </p:sp>
      <p:cxnSp>
        <p:nvCxnSpPr>
          <p:cNvPr id="58" name="Straight Connector 57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59" name="Straight Connector 58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</p:spTree>
    <p:extLst>
      <p:ext uri="{BB962C8B-B14F-4D97-AF65-F5344CB8AC3E}">
        <p14:creationId xmlns:p14="http://schemas.microsoft.com/office/powerpoint/2010/main" val="303002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6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10600" y="4671637"/>
            <a:ext cx="2857500" cy="47625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5</a:t>
            </a:r>
          </a:p>
        </p:txBody>
      </p:sp>
      <p:sp>
        <p:nvSpPr>
          <p:cNvPr id="8" name="Title 1"/>
          <p:cNvSpPr txBox="1">
            <a:spLocks noGrp="1"/>
          </p:cNvSpPr>
          <p:nvPr/>
        </p:nvSpPr>
        <p:spPr>
          <a:xfrm>
            <a:off x="1455900" y="193189"/>
            <a:ext cx="6769705" cy="1100302"/>
          </a:xfrm>
          <a:prstGeom prst="rect">
            <a:avLst/>
          </a:prstGeom>
          <a:effectLst/>
        </p:spPr>
        <p:txBody>
          <a:bodyPr vert="horz" lIns="91440" tIns="45720" rIns="91440" bIns="45720" rtlCol="0" anchor="t">
            <a:normAutofit/>
          </a:bodyPr>
          <a:lstStyle>
            <a:lvl1pPr marL="0" lvl="0" algn="ctr" rtl="0">
              <a:lnSpc>
                <a:spcPct val="100000"/>
              </a:lnSpc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Titillium Web"/>
              </a:defRPr>
            </a:lvl1pPr>
            <a:lvl2pPr marL="457200" lvl="1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2pPr>
            <a:lvl3pPr marL="914400" lvl="2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3pPr>
            <a:lvl4pPr marL="1371600" lvl="3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4pPr>
            <a:lvl5pPr marL="1828800" lvl="4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5pPr>
            <a:lvl6pPr marL="2286000" lvl="5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6pPr>
            <a:lvl7pPr marL="2743200" lvl="6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7pPr>
            <a:lvl8pPr marL="3200400" lvl="7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8pPr>
            <a:lvl9pPr marL="3657600" lvl="8" algn="l" rtl="0">
              <a:lnSpc>
                <a:spcPct val="100000"/>
              </a:lnSpc>
              <a:defRPr lang="en-US" sz="1800" dirty="0">
                <a:solidFill>
                  <a:schemeClr val="tx1"/>
                </a:solidFill>
                <a:latin typeface="Titillium Web"/>
              </a:defRPr>
            </a:lvl9pPr>
          </a:lstStyle>
          <a:p>
            <a:pPr marL="0" lvl="0" algn="l" rtl="0">
              <a:spcBef>
                <a:spcPct val="0"/>
              </a:spcBef>
              <a:buNone/>
              <a:defRPr lang="en-US" sz="36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</a:defRPr>
            </a:pPr>
            <a:r>
              <a:rPr lang="en-US" sz="3200" smtClean="0">
                <a:solidFill>
                  <a:srgbClr val="C20483"/>
                </a:solidFill>
                <a:latin typeface="Times New Roman"/>
              </a:rPr>
              <a:t>PHẠM VI ĐỀ TÀI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48" name="Group 24"/>
          <p:cNvGrpSpPr>
            <a:grpSpLocks/>
          </p:cNvGrpSpPr>
          <p:nvPr/>
        </p:nvGrpSpPr>
        <p:grpSpPr bwMode="auto">
          <a:xfrm>
            <a:off x="2642561" y="912615"/>
            <a:ext cx="963190" cy="1601208"/>
            <a:chOff x="6953976" y="2681453"/>
            <a:chExt cx="994574" cy="1965839"/>
          </a:xfrm>
        </p:grpSpPr>
        <p:sp>
          <p:nvSpPr>
            <p:cNvPr id="58" name="Rectangle 57"/>
            <p:cNvSpPr/>
            <p:nvPr/>
          </p:nvSpPr>
          <p:spPr>
            <a:xfrm>
              <a:off x="6957637" y="2681453"/>
              <a:ext cx="990913" cy="1442756"/>
            </a:xfrm>
            <a:prstGeom prst="rect">
              <a:avLst/>
            </a:prstGeom>
            <a:solidFill>
              <a:srgbClr val="55CBAC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9" name="Pentagon 27"/>
            <p:cNvSpPr/>
            <p:nvPr/>
          </p:nvSpPr>
          <p:spPr>
            <a:xfrm rot="16200000" flipH="1" flipV="1">
              <a:off x="6487595" y="3189998"/>
              <a:ext cx="1923675" cy="990913"/>
            </a:xfrm>
            <a:custGeom>
              <a:avLst/>
              <a:gdLst>
                <a:gd name="connsiteX0" fmla="*/ 0 w 1887538"/>
                <a:gd name="connsiteY0" fmla="*/ 0 h 990600"/>
                <a:gd name="connsiteX1" fmla="*/ 1392238 w 1887538"/>
                <a:gd name="connsiteY1" fmla="*/ 0 h 990600"/>
                <a:gd name="connsiteX2" fmla="*/ 1887538 w 1887538"/>
                <a:gd name="connsiteY2" fmla="*/ 495300 h 990600"/>
                <a:gd name="connsiteX3" fmla="*/ 1392238 w 1887538"/>
                <a:gd name="connsiteY3" fmla="*/ 990600 h 990600"/>
                <a:gd name="connsiteX4" fmla="*/ 0 w 1887538"/>
                <a:gd name="connsiteY4" fmla="*/ 990600 h 990600"/>
                <a:gd name="connsiteX5" fmla="*/ 0 w 1887538"/>
                <a:gd name="connsiteY5" fmla="*/ 0 h 990600"/>
                <a:gd name="connsiteX0" fmla="*/ 0 w 1887538"/>
                <a:gd name="connsiteY0" fmla="*/ 0 h 990600"/>
                <a:gd name="connsiteX1" fmla="*/ 807244 w 1887538"/>
                <a:gd name="connsiteY1" fmla="*/ 794 h 990600"/>
                <a:gd name="connsiteX2" fmla="*/ 1392238 w 1887538"/>
                <a:gd name="connsiteY2" fmla="*/ 0 h 990600"/>
                <a:gd name="connsiteX3" fmla="*/ 1887538 w 1887538"/>
                <a:gd name="connsiteY3" fmla="*/ 495300 h 990600"/>
                <a:gd name="connsiteX4" fmla="*/ 1392238 w 1887538"/>
                <a:gd name="connsiteY4" fmla="*/ 990600 h 990600"/>
                <a:gd name="connsiteX5" fmla="*/ 0 w 1887538"/>
                <a:gd name="connsiteY5" fmla="*/ 990600 h 990600"/>
                <a:gd name="connsiteX6" fmla="*/ 0 w 1887538"/>
                <a:gd name="connsiteY6" fmla="*/ 0 h 990600"/>
                <a:gd name="connsiteX0" fmla="*/ 0 w 1887538"/>
                <a:gd name="connsiteY0" fmla="*/ 990600 h 990600"/>
                <a:gd name="connsiteX1" fmla="*/ 807244 w 1887538"/>
                <a:gd name="connsiteY1" fmla="*/ 794 h 990600"/>
                <a:gd name="connsiteX2" fmla="*/ 1392238 w 1887538"/>
                <a:gd name="connsiteY2" fmla="*/ 0 h 990600"/>
                <a:gd name="connsiteX3" fmla="*/ 1887538 w 1887538"/>
                <a:gd name="connsiteY3" fmla="*/ 495300 h 990600"/>
                <a:gd name="connsiteX4" fmla="*/ 1392238 w 1887538"/>
                <a:gd name="connsiteY4" fmla="*/ 990600 h 990600"/>
                <a:gd name="connsiteX5" fmla="*/ 0 w 1887538"/>
                <a:gd name="connsiteY5" fmla="*/ 990600 h 990600"/>
                <a:gd name="connsiteX0" fmla="*/ 0 w 1894682"/>
                <a:gd name="connsiteY0" fmla="*/ 992982 h 992982"/>
                <a:gd name="connsiteX1" fmla="*/ 814388 w 1894682"/>
                <a:gd name="connsiteY1" fmla="*/ 794 h 992982"/>
                <a:gd name="connsiteX2" fmla="*/ 1399382 w 1894682"/>
                <a:gd name="connsiteY2" fmla="*/ 0 h 992982"/>
                <a:gd name="connsiteX3" fmla="*/ 1894682 w 1894682"/>
                <a:gd name="connsiteY3" fmla="*/ 495300 h 992982"/>
                <a:gd name="connsiteX4" fmla="*/ 1399382 w 1894682"/>
                <a:gd name="connsiteY4" fmla="*/ 990600 h 992982"/>
                <a:gd name="connsiteX5" fmla="*/ 0 w 1894682"/>
                <a:gd name="connsiteY5" fmla="*/ 992982 h 992982"/>
                <a:gd name="connsiteX0" fmla="*/ 0 w 1889920"/>
                <a:gd name="connsiteY0" fmla="*/ 990601 h 990601"/>
                <a:gd name="connsiteX1" fmla="*/ 809626 w 1889920"/>
                <a:gd name="connsiteY1" fmla="*/ 794 h 990601"/>
                <a:gd name="connsiteX2" fmla="*/ 1394620 w 1889920"/>
                <a:gd name="connsiteY2" fmla="*/ 0 h 990601"/>
                <a:gd name="connsiteX3" fmla="*/ 1889920 w 1889920"/>
                <a:gd name="connsiteY3" fmla="*/ 495300 h 990601"/>
                <a:gd name="connsiteX4" fmla="*/ 1394620 w 1889920"/>
                <a:gd name="connsiteY4" fmla="*/ 990600 h 990601"/>
                <a:gd name="connsiteX5" fmla="*/ 0 w 1889920"/>
                <a:gd name="connsiteY5" fmla="*/ 990601 h 99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9920" h="990601">
                  <a:moveTo>
                    <a:pt x="0" y="990601"/>
                  </a:moveTo>
                  <a:lnTo>
                    <a:pt x="809626" y="794"/>
                  </a:lnTo>
                  <a:lnTo>
                    <a:pt x="1394620" y="0"/>
                  </a:lnTo>
                  <a:lnTo>
                    <a:pt x="1889920" y="495300"/>
                  </a:lnTo>
                  <a:lnTo>
                    <a:pt x="1394620" y="990600"/>
                  </a:lnTo>
                  <a:lnTo>
                    <a:pt x="0" y="990601"/>
                  </a:lnTo>
                  <a:close/>
                </a:path>
              </a:pathLst>
            </a:custGeom>
            <a:solidFill>
              <a:srgbClr val="BBEADE"/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grpSp>
        <p:nvGrpSpPr>
          <p:cNvPr id="51" name="Group 36"/>
          <p:cNvGrpSpPr>
            <a:grpSpLocks/>
          </p:cNvGrpSpPr>
          <p:nvPr/>
        </p:nvGrpSpPr>
        <p:grpSpPr bwMode="auto">
          <a:xfrm>
            <a:off x="6197036" y="915887"/>
            <a:ext cx="963190" cy="1597197"/>
            <a:chOff x="6729875" y="2685464"/>
            <a:chExt cx="994575" cy="1960914"/>
          </a:xfrm>
        </p:grpSpPr>
        <p:sp>
          <p:nvSpPr>
            <p:cNvPr id="52" name="Rectangle 51"/>
            <p:cNvSpPr/>
            <p:nvPr/>
          </p:nvSpPr>
          <p:spPr>
            <a:xfrm>
              <a:off x="6733537" y="2685464"/>
              <a:ext cx="990913" cy="1442755"/>
            </a:xfrm>
            <a:prstGeom prst="rect">
              <a:avLst/>
            </a:prstGeom>
            <a:solidFill>
              <a:srgbClr val="7789D7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53" name="Pentagon 27"/>
            <p:cNvSpPr/>
            <p:nvPr/>
          </p:nvSpPr>
          <p:spPr>
            <a:xfrm rot="16200000" flipH="1" flipV="1">
              <a:off x="6263494" y="3189084"/>
              <a:ext cx="1923675" cy="990913"/>
            </a:xfrm>
            <a:custGeom>
              <a:avLst/>
              <a:gdLst>
                <a:gd name="connsiteX0" fmla="*/ 0 w 1887538"/>
                <a:gd name="connsiteY0" fmla="*/ 0 h 990600"/>
                <a:gd name="connsiteX1" fmla="*/ 1392238 w 1887538"/>
                <a:gd name="connsiteY1" fmla="*/ 0 h 990600"/>
                <a:gd name="connsiteX2" fmla="*/ 1887538 w 1887538"/>
                <a:gd name="connsiteY2" fmla="*/ 495300 h 990600"/>
                <a:gd name="connsiteX3" fmla="*/ 1392238 w 1887538"/>
                <a:gd name="connsiteY3" fmla="*/ 990600 h 990600"/>
                <a:gd name="connsiteX4" fmla="*/ 0 w 1887538"/>
                <a:gd name="connsiteY4" fmla="*/ 990600 h 990600"/>
                <a:gd name="connsiteX5" fmla="*/ 0 w 1887538"/>
                <a:gd name="connsiteY5" fmla="*/ 0 h 990600"/>
                <a:gd name="connsiteX0" fmla="*/ 0 w 1887538"/>
                <a:gd name="connsiteY0" fmla="*/ 0 h 990600"/>
                <a:gd name="connsiteX1" fmla="*/ 807244 w 1887538"/>
                <a:gd name="connsiteY1" fmla="*/ 794 h 990600"/>
                <a:gd name="connsiteX2" fmla="*/ 1392238 w 1887538"/>
                <a:gd name="connsiteY2" fmla="*/ 0 h 990600"/>
                <a:gd name="connsiteX3" fmla="*/ 1887538 w 1887538"/>
                <a:gd name="connsiteY3" fmla="*/ 495300 h 990600"/>
                <a:gd name="connsiteX4" fmla="*/ 1392238 w 1887538"/>
                <a:gd name="connsiteY4" fmla="*/ 990600 h 990600"/>
                <a:gd name="connsiteX5" fmla="*/ 0 w 1887538"/>
                <a:gd name="connsiteY5" fmla="*/ 990600 h 990600"/>
                <a:gd name="connsiteX6" fmla="*/ 0 w 1887538"/>
                <a:gd name="connsiteY6" fmla="*/ 0 h 990600"/>
                <a:gd name="connsiteX0" fmla="*/ 0 w 1887538"/>
                <a:gd name="connsiteY0" fmla="*/ 990600 h 990600"/>
                <a:gd name="connsiteX1" fmla="*/ 807244 w 1887538"/>
                <a:gd name="connsiteY1" fmla="*/ 794 h 990600"/>
                <a:gd name="connsiteX2" fmla="*/ 1392238 w 1887538"/>
                <a:gd name="connsiteY2" fmla="*/ 0 h 990600"/>
                <a:gd name="connsiteX3" fmla="*/ 1887538 w 1887538"/>
                <a:gd name="connsiteY3" fmla="*/ 495300 h 990600"/>
                <a:gd name="connsiteX4" fmla="*/ 1392238 w 1887538"/>
                <a:gd name="connsiteY4" fmla="*/ 990600 h 990600"/>
                <a:gd name="connsiteX5" fmla="*/ 0 w 1887538"/>
                <a:gd name="connsiteY5" fmla="*/ 990600 h 990600"/>
                <a:gd name="connsiteX0" fmla="*/ 0 w 1894682"/>
                <a:gd name="connsiteY0" fmla="*/ 992982 h 992982"/>
                <a:gd name="connsiteX1" fmla="*/ 814388 w 1894682"/>
                <a:gd name="connsiteY1" fmla="*/ 794 h 992982"/>
                <a:gd name="connsiteX2" fmla="*/ 1399382 w 1894682"/>
                <a:gd name="connsiteY2" fmla="*/ 0 h 992982"/>
                <a:gd name="connsiteX3" fmla="*/ 1894682 w 1894682"/>
                <a:gd name="connsiteY3" fmla="*/ 495300 h 992982"/>
                <a:gd name="connsiteX4" fmla="*/ 1399382 w 1894682"/>
                <a:gd name="connsiteY4" fmla="*/ 990600 h 992982"/>
                <a:gd name="connsiteX5" fmla="*/ 0 w 1894682"/>
                <a:gd name="connsiteY5" fmla="*/ 992982 h 992982"/>
                <a:gd name="connsiteX0" fmla="*/ 0 w 1889920"/>
                <a:gd name="connsiteY0" fmla="*/ 990601 h 990601"/>
                <a:gd name="connsiteX1" fmla="*/ 809626 w 1889920"/>
                <a:gd name="connsiteY1" fmla="*/ 794 h 990601"/>
                <a:gd name="connsiteX2" fmla="*/ 1394620 w 1889920"/>
                <a:gd name="connsiteY2" fmla="*/ 0 h 990601"/>
                <a:gd name="connsiteX3" fmla="*/ 1889920 w 1889920"/>
                <a:gd name="connsiteY3" fmla="*/ 495300 h 990601"/>
                <a:gd name="connsiteX4" fmla="*/ 1394620 w 1889920"/>
                <a:gd name="connsiteY4" fmla="*/ 990600 h 990601"/>
                <a:gd name="connsiteX5" fmla="*/ 0 w 1889920"/>
                <a:gd name="connsiteY5" fmla="*/ 990601 h 990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89920" h="990601">
                  <a:moveTo>
                    <a:pt x="0" y="990601"/>
                  </a:moveTo>
                  <a:lnTo>
                    <a:pt x="809626" y="794"/>
                  </a:lnTo>
                  <a:lnTo>
                    <a:pt x="1394620" y="0"/>
                  </a:lnTo>
                  <a:lnTo>
                    <a:pt x="1889920" y="495300"/>
                  </a:lnTo>
                  <a:lnTo>
                    <a:pt x="1394620" y="990600"/>
                  </a:lnTo>
                  <a:lnTo>
                    <a:pt x="0" y="990601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 w="3175"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</p:grpSp>
      <p:pic>
        <p:nvPicPr>
          <p:cNvPr id="47" name="Picture 345" descr="shadow_1_m"/>
          <p:cNvPicPr>
            <a:picLocks noChangeAspect="1" noChangeArrowheads="1"/>
          </p:cNvPicPr>
          <p:nvPr/>
        </p:nvPicPr>
        <p:blipFill>
          <a:blip r:embed="rId4"/>
          <a:srcRect t="61411"/>
          <a:stretch>
            <a:fillRect/>
          </a:stretch>
        </p:blipFill>
        <p:spPr bwMode="gray">
          <a:xfrm rot="10800000" flipH="1" flipV="1">
            <a:off x="1314931" y="903918"/>
            <a:ext cx="7128272" cy="846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1" name="Group 40"/>
          <p:cNvGrpSpPr>
            <a:grpSpLocks/>
          </p:cNvGrpSpPr>
          <p:nvPr/>
        </p:nvGrpSpPr>
        <p:grpSpPr bwMode="auto">
          <a:xfrm>
            <a:off x="1543315" y="2831024"/>
            <a:ext cx="2894027" cy="1098943"/>
            <a:chOff x="899884" y="870947"/>
            <a:chExt cx="3299967" cy="1586195"/>
          </a:xfrm>
        </p:grpSpPr>
        <p:sp>
          <p:nvSpPr>
            <p:cNvPr id="66" name="Rectangle 65"/>
            <p:cNvSpPr/>
            <p:nvPr/>
          </p:nvSpPr>
          <p:spPr>
            <a:xfrm>
              <a:off x="899886" y="1257615"/>
              <a:ext cx="3299965" cy="805989"/>
            </a:xfrm>
            <a:prstGeom prst="rect">
              <a:avLst/>
            </a:prstGeom>
            <a:gradFill flip="none" rotWithShape="1">
              <a:gsLst>
                <a:gs pos="20000">
                  <a:schemeClr val="accent2"/>
                </a:gs>
                <a:gs pos="0">
                  <a:schemeClr val="accent2">
                    <a:lumMod val="75000"/>
                  </a:schemeClr>
                </a:gs>
                <a:gs pos="80000">
                  <a:schemeClr val="accent2"/>
                </a:gs>
                <a:gs pos="50000">
                  <a:schemeClr val="accent2">
                    <a:lumMod val="80000"/>
                    <a:lumOff val="20000"/>
                  </a:schemeClr>
                </a:gs>
                <a:gs pos="100000">
                  <a:schemeClr val="accent2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pic>
          <p:nvPicPr>
            <p:cNvPr id="67" name="Picture 345" descr="shadow_1_m"/>
            <p:cNvPicPr>
              <a:picLocks noChangeAspect="1" noChangeArrowheads="1"/>
            </p:cNvPicPr>
            <p:nvPr/>
          </p:nvPicPr>
          <p:blipFill>
            <a:blip r:embed="rId5"/>
            <a:srcRect t="61411"/>
            <a:stretch>
              <a:fillRect/>
            </a:stretch>
          </p:blipFill>
          <p:spPr bwMode="gray">
            <a:xfrm rot="5400000" flipV="1">
              <a:off x="146193" y="1624639"/>
              <a:ext cx="1586193" cy="78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2" name="Picture 345" descr="shadow_1_m"/>
            <p:cNvPicPr>
              <a:picLocks noChangeAspect="1" noChangeArrowheads="1"/>
            </p:cNvPicPr>
            <p:nvPr/>
          </p:nvPicPr>
          <p:blipFill>
            <a:blip r:embed="rId6"/>
            <a:srcRect t="61411"/>
            <a:stretch>
              <a:fillRect/>
            </a:stretch>
          </p:blipFill>
          <p:spPr bwMode="gray">
            <a:xfrm rot="-5400000" flipH="1" flipV="1">
              <a:off x="3361846" y="1619139"/>
              <a:ext cx="1586195" cy="89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62" name="Group 44"/>
          <p:cNvGrpSpPr>
            <a:grpSpLocks/>
          </p:cNvGrpSpPr>
          <p:nvPr/>
        </p:nvGrpSpPr>
        <p:grpSpPr bwMode="auto">
          <a:xfrm>
            <a:off x="1543315" y="3783525"/>
            <a:ext cx="2894025" cy="1098945"/>
            <a:chOff x="899884" y="2202228"/>
            <a:chExt cx="3299965" cy="1586197"/>
          </a:xfrm>
        </p:grpSpPr>
        <p:sp>
          <p:nvSpPr>
            <p:cNvPr id="63" name="Rectangle 62"/>
            <p:cNvSpPr/>
            <p:nvPr/>
          </p:nvSpPr>
          <p:spPr>
            <a:xfrm>
              <a:off x="899884" y="2588894"/>
              <a:ext cx="3299965" cy="805989"/>
            </a:xfrm>
            <a:prstGeom prst="rect">
              <a:avLst/>
            </a:prstGeom>
            <a:gradFill flip="none" rotWithShape="1">
              <a:gsLst>
                <a:gs pos="20000">
                  <a:schemeClr val="accent3"/>
                </a:gs>
                <a:gs pos="0">
                  <a:schemeClr val="accent3">
                    <a:lumMod val="75000"/>
                  </a:schemeClr>
                </a:gs>
                <a:gs pos="80000">
                  <a:schemeClr val="accent3"/>
                </a:gs>
                <a:gs pos="50000">
                  <a:schemeClr val="accent3">
                    <a:lumMod val="80000"/>
                    <a:lumOff val="20000"/>
                  </a:schemeClr>
                </a:gs>
                <a:gs pos="100000">
                  <a:schemeClr val="accent3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pic>
          <p:nvPicPr>
            <p:cNvPr id="64" name="Picture 345" descr="shadow_1_m"/>
            <p:cNvPicPr>
              <a:picLocks noChangeAspect="1" noChangeArrowheads="1"/>
            </p:cNvPicPr>
            <p:nvPr/>
          </p:nvPicPr>
          <p:blipFill>
            <a:blip r:embed="rId5"/>
            <a:srcRect t="61411"/>
            <a:stretch>
              <a:fillRect/>
            </a:stretch>
          </p:blipFill>
          <p:spPr bwMode="gray">
            <a:xfrm rot="5400000" flipV="1">
              <a:off x="146193" y="2955919"/>
              <a:ext cx="1586194" cy="78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" name="Picture 345" descr="shadow_1_m"/>
            <p:cNvPicPr>
              <a:picLocks noChangeAspect="1" noChangeArrowheads="1"/>
            </p:cNvPicPr>
            <p:nvPr/>
          </p:nvPicPr>
          <p:blipFill>
            <a:blip r:embed="rId6"/>
            <a:srcRect t="61411"/>
            <a:stretch>
              <a:fillRect/>
            </a:stretch>
          </p:blipFill>
          <p:spPr bwMode="gray">
            <a:xfrm rot="-5400000" flipH="1" flipV="1">
              <a:off x="3361846" y="2950422"/>
              <a:ext cx="1586195" cy="89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4" name="Group 49"/>
          <p:cNvGrpSpPr>
            <a:grpSpLocks/>
          </p:cNvGrpSpPr>
          <p:nvPr/>
        </p:nvGrpSpPr>
        <p:grpSpPr bwMode="auto">
          <a:xfrm>
            <a:off x="5167194" y="2831024"/>
            <a:ext cx="2986206" cy="1098944"/>
            <a:chOff x="899885" y="870946"/>
            <a:chExt cx="3299964" cy="1586196"/>
          </a:xfrm>
        </p:grpSpPr>
        <p:sp>
          <p:nvSpPr>
            <p:cNvPr id="109" name="Rectangle 108"/>
            <p:cNvSpPr/>
            <p:nvPr/>
          </p:nvSpPr>
          <p:spPr>
            <a:xfrm>
              <a:off x="899885" y="1257614"/>
              <a:ext cx="3299964" cy="805989"/>
            </a:xfrm>
            <a:prstGeom prst="rect">
              <a:avLst/>
            </a:prstGeom>
            <a:gradFill flip="none" rotWithShape="1">
              <a:gsLst>
                <a:gs pos="20000">
                  <a:schemeClr val="accent5"/>
                </a:gs>
                <a:gs pos="0">
                  <a:schemeClr val="accent5">
                    <a:lumMod val="75000"/>
                  </a:schemeClr>
                </a:gs>
                <a:gs pos="80000">
                  <a:schemeClr val="accent5"/>
                </a:gs>
                <a:gs pos="50000">
                  <a:schemeClr val="accent5">
                    <a:lumMod val="80000"/>
                    <a:lumOff val="20000"/>
                  </a:schemeClr>
                </a:gs>
                <a:gs pos="100000">
                  <a:schemeClr val="accent5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pic>
          <p:nvPicPr>
            <p:cNvPr id="110" name="Picture 345" descr="shadow_1_m"/>
            <p:cNvPicPr>
              <a:picLocks noChangeAspect="1" noChangeArrowheads="1"/>
            </p:cNvPicPr>
            <p:nvPr/>
          </p:nvPicPr>
          <p:blipFill>
            <a:blip r:embed="rId5"/>
            <a:srcRect t="61411"/>
            <a:stretch>
              <a:fillRect/>
            </a:stretch>
          </p:blipFill>
          <p:spPr bwMode="gray">
            <a:xfrm rot="5400000" flipV="1">
              <a:off x="146193" y="1624639"/>
              <a:ext cx="1586195" cy="788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1" name="Picture 345" descr="shadow_1_m"/>
            <p:cNvPicPr>
              <a:picLocks noChangeAspect="1" noChangeArrowheads="1"/>
            </p:cNvPicPr>
            <p:nvPr/>
          </p:nvPicPr>
          <p:blipFill>
            <a:blip r:embed="rId6"/>
            <a:srcRect t="61411"/>
            <a:stretch>
              <a:fillRect/>
            </a:stretch>
          </p:blipFill>
          <p:spPr bwMode="gray">
            <a:xfrm rot="-5400000" flipH="1" flipV="1">
              <a:off x="3361846" y="1619139"/>
              <a:ext cx="1586195" cy="89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5" name="Group 50"/>
          <p:cNvGrpSpPr>
            <a:grpSpLocks/>
          </p:cNvGrpSpPr>
          <p:nvPr/>
        </p:nvGrpSpPr>
        <p:grpSpPr bwMode="auto">
          <a:xfrm>
            <a:off x="5167194" y="3783527"/>
            <a:ext cx="2986206" cy="1098944"/>
            <a:chOff x="899885" y="2202229"/>
            <a:chExt cx="3299964" cy="1586196"/>
          </a:xfrm>
        </p:grpSpPr>
        <p:sp>
          <p:nvSpPr>
            <p:cNvPr id="106" name="Rectangle 105"/>
            <p:cNvSpPr/>
            <p:nvPr/>
          </p:nvSpPr>
          <p:spPr>
            <a:xfrm>
              <a:off x="899885" y="2588894"/>
              <a:ext cx="3299964" cy="805989"/>
            </a:xfrm>
            <a:prstGeom prst="rect">
              <a:avLst/>
            </a:prstGeom>
            <a:gradFill flip="none" rotWithShape="1">
              <a:gsLst>
                <a:gs pos="20000">
                  <a:schemeClr val="accent4"/>
                </a:gs>
                <a:gs pos="0">
                  <a:schemeClr val="accent4">
                    <a:lumMod val="75000"/>
                  </a:schemeClr>
                </a:gs>
                <a:gs pos="80000">
                  <a:schemeClr val="accent4"/>
                </a:gs>
                <a:gs pos="50000">
                  <a:schemeClr val="accent4">
                    <a:lumMod val="80000"/>
                    <a:lumOff val="20000"/>
                  </a:schemeClr>
                </a:gs>
                <a:gs pos="100000">
                  <a:schemeClr val="accent4">
                    <a:lumMod val="75000"/>
                  </a:schemeClr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508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pic>
          <p:nvPicPr>
            <p:cNvPr id="107" name="Picture 345" descr="shadow_1_m"/>
            <p:cNvPicPr>
              <a:picLocks noChangeAspect="1" noChangeArrowheads="1"/>
            </p:cNvPicPr>
            <p:nvPr/>
          </p:nvPicPr>
          <p:blipFill>
            <a:blip r:embed="rId5"/>
            <a:srcRect t="61411"/>
            <a:stretch>
              <a:fillRect/>
            </a:stretch>
          </p:blipFill>
          <p:spPr bwMode="gray">
            <a:xfrm rot="5400000" flipV="1">
              <a:off x="146193" y="2955921"/>
              <a:ext cx="1586195" cy="78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8" name="Picture 345" descr="shadow_1_m"/>
            <p:cNvPicPr>
              <a:picLocks noChangeAspect="1" noChangeArrowheads="1"/>
            </p:cNvPicPr>
            <p:nvPr/>
          </p:nvPicPr>
          <p:blipFill>
            <a:blip r:embed="rId6"/>
            <a:srcRect t="61411"/>
            <a:stretch>
              <a:fillRect/>
            </a:stretch>
          </p:blipFill>
          <p:spPr bwMode="gray">
            <a:xfrm rot="-5400000" flipH="1" flipV="1">
              <a:off x="3361846" y="2950422"/>
              <a:ext cx="1586195" cy="8981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13" name="TextBox 112"/>
          <p:cNvSpPr txBox="1"/>
          <p:nvPr/>
        </p:nvSpPr>
        <p:spPr>
          <a:xfrm>
            <a:off x="3097730" y="951922"/>
            <a:ext cx="46358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950" b="1" dirty="0">
                <a:solidFill>
                  <a:srgbClr val="BBEADE"/>
                </a:solidFill>
                <a:latin typeface="Arial" pitchFamily="34" charset="0"/>
                <a:cs typeface="Arial" pitchFamily="34" charset="0"/>
              </a:rPr>
              <a:t>01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660296" y="990206"/>
            <a:ext cx="463589" cy="392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sz="1950" b="1" smtClean="0">
                <a:solidFill>
                  <a:schemeClr val="accent5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02</a:t>
            </a:r>
            <a:endParaRPr lang="en-US" sz="1950" b="1" dirty="0">
              <a:solidFill>
                <a:schemeClr val="accent5">
                  <a:lumMod val="40000"/>
                  <a:lumOff val="6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16" name="Text Box 3"/>
          <p:cNvSpPr txBox="1">
            <a:spLocks noChangeArrowheads="1"/>
          </p:cNvSpPr>
          <p:nvPr/>
        </p:nvSpPr>
        <p:spPr bwMode="ltGray">
          <a:xfrm>
            <a:off x="2665783" y="1522501"/>
            <a:ext cx="913209" cy="6186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lnSpc>
                <a:spcPct val="95000"/>
              </a:lnSpc>
              <a:spcAft>
                <a:spcPts val="600"/>
              </a:spcAft>
            </a:pPr>
            <a:r>
              <a:rPr lang="en-US" b="1" smtClean="0">
                <a:solidFill>
                  <a:srgbClr val="55CBAC"/>
                </a:solidFill>
                <a:latin typeface="+mj-lt"/>
              </a:rPr>
              <a:t>Về lý thuyết</a:t>
            </a:r>
            <a:endParaRPr lang="en-US" b="1">
              <a:solidFill>
                <a:srgbClr val="55CBAC"/>
              </a:solidFill>
              <a:latin typeface="+mj-lt"/>
            </a:endParaRPr>
          </a:p>
        </p:txBody>
      </p:sp>
      <p:sp>
        <p:nvSpPr>
          <p:cNvPr id="119" name="Text Box 3"/>
          <p:cNvSpPr txBox="1">
            <a:spLocks noChangeArrowheads="1"/>
          </p:cNvSpPr>
          <p:nvPr/>
        </p:nvSpPr>
        <p:spPr bwMode="ltGray">
          <a:xfrm>
            <a:off x="6246358" y="1467403"/>
            <a:ext cx="914400" cy="6186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algn="ctr" eaLnBrk="1" hangingPunct="1">
              <a:lnSpc>
                <a:spcPct val="95000"/>
              </a:lnSpc>
              <a:spcAft>
                <a:spcPts val="600"/>
              </a:spcAft>
              <a:defRPr/>
            </a:pPr>
            <a:r>
              <a:rPr lang="en-US" b="1" smtClean="0">
                <a:solidFill>
                  <a:srgbClr val="7789D7"/>
                </a:solidFill>
                <a:latin typeface="+mj-lt"/>
              </a:rPr>
              <a:t>Về kỹ thuật</a:t>
            </a:r>
            <a:endParaRPr lang="en-US" b="1" dirty="0">
              <a:solidFill>
                <a:srgbClr val="7789D7"/>
              </a:solidFill>
              <a:latin typeface="+mj-lt"/>
            </a:endParaRPr>
          </a:p>
        </p:txBody>
      </p:sp>
      <p:sp>
        <p:nvSpPr>
          <p:cNvPr id="120" name="Text Box 3"/>
          <p:cNvSpPr txBox="1">
            <a:spLocks noChangeArrowheads="1"/>
          </p:cNvSpPr>
          <p:nvPr/>
        </p:nvSpPr>
        <p:spPr bwMode="ltGray">
          <a:xfrm>
            <a:off x="1666129" y="3138674"/>
            <a:ext cx="2746144" cy="472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lnSpc>
                <a:spcPct val="95000"/>
              </a:lnSpc>
              <a:spcAft>
                <a:spcPts val="600"/>
              </a:spcAft>
            </a:pPr>
            <a:r>
              <a:rPr lang="en-US" altLang="en-US" sz="1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vi-VN" altLang="en-US" sz="1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gôn ngữ lập trình Web, phân tích và thiết kế cơ sở dữ liệu</a:t>
            </a:r>
            <a:endParaRPr lang="en-US" altLang="en-US" sz="1300" b="1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1" name="Text Box 3"/>
          <p:cNvSpPr txBox="1">
            <a:spLocks noChangeArrowheads="1"/>
          </p:cNvSpPr>
          <p:nvPr/>
        </p:nvSpPr>
        <p:spPr bwMode="ltGray">
          <a:xfrm>
            <a:off x="2006334" y="4094396"/>
            <a:ext cx="2065734" cy="47243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5000"/>
              </a:lnSpc>
              <a:spcAft>
                <a:spcPts val="600"/>
              </a:spcAft>
            </a:pPr>
            <a:r>
              <a:rPr lang="en-US" altLang="en-US" sz="1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Spring MVC Framework, Hibernate và Maven</a:t>
            </a:r>
          </a:p>
        </p:txBody>
      </p:sp>
      <p:sp>
        <p:nvSpPr>
          <p:cNvPr id="122" name="Text Box 3"/>
          <p:cNvSpPr txBox="1">
            <a:spLocks noChangeArrowheads="1"/>
          </p:cNvSpPr>
          <p:nvPr/>
        </p:nvSpPr>
        <p:spPr bwMode="ltGray">
          <a:xfrm>
            <a:off x="5627429" y="3229349"/>
            <a:ext cx="2065735" cy="282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5000"/>
              </a:lnSpc>
              <a:spcAft>
                <a:spcPts val="600"/>
              </a:spcAft>
            </a:pPr>
            <a:r>
              <a:rPr lang="en-US" altLang="en-US" sz="1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Power Designer</a:t>
            </a:r>
          </a:p>
        </p:txBody>
      </p:sp>
      <p:sp>
        <p:nvSpPr>
          <p:cNvPr id="123" name="Text Box 3"/>
          <p:cNvSpPr txBox="1">
            <a:spLocks noChangeArrowheads="1"/>
          </p:cNvSpPr>
          <p:nvPr/>
        </p:nvSpPr>
        <p:spPr bwMode="ltGray">
          <a:xfrm>
            <a:off x="5772031" y="4189421"/>
            <a:ext cx="2065735" cy="2823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95000"/>
              </a:lnSpc>
              <a:spcAft>
                <a:spcPts val="600"/>
              </a:spcAft>
            </a:pPr>
            <a:r>
              <a:rPr lang="en-US" altLang="en-US" sz="13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03424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5" grpId="0"/>
      <p:bldP spid="116" grpId="0"/>
      <p:bldP spid="119" grpId="0"/>
      <p:bldP spid="120" grpId="0"/>
      <p:bldP spid="121" grpId="0"/>
      <p:bldP spid="122" grpId="0"/>
      <p:bldP spid="1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PHƯƠNG PHÁP THỰC HIỆN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/>
              <a:t>6</a:t>
            </a:r>
          </a:p>
        </p:txBody>
      </p:sp>
      <p:cxnSp>
        <p:nvCxnSpPr>
          <p:cNvPr id="46" name="Straight Connector 45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55" name="Straight Connector 54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pSp>
        <p:nvGrpSpPr>
          <p:cNvPr id="62" name="Group 61"/>
          <p:cNvGrpSpPr/>
          <p:nvPr/>
        </p:nvGrpSpPr>
        <p:grpSpPr>
          <a:xfrm>
            <a:off x="2254445" y="960053"/>
            <a:ext cx="219077" cy="4084763"/>
            <a:chOff x="1374772" y="1300164"/>
            <a:chExt cx="274322" cy="5446350"/>
          </a:xfrm>
        </p:grpSpPr>
        <p:sp>
          <p:nvSpPr>
            <p:cNvPr id="84" name="Pentagon 83"/>
            <p:cNvSpPr/>
            <p:nvPr/>
          </p:nvSpPr>
          <p:spPr>
            <a:xfrm rot="5400000">
              <a:off x="1103753" y="6202666"/>
              <a:ext cx="814867" cy="272824"/>
            </a:xfrm>
            <a:prstGeom prst="homePlate">
              <a:avLst>
                <a:gd name="adj" fmla="val 281623"/>
              </a:avLst>
            </a:prstGeom>
            <a:gradFill flip="none" rotWithShape="1">
              <a:gsLst>
                <a:gs pos="100000">
                  <a:srgbClr val="B88954"/>
                </a:gs>
                <a:gs pos="0">
                  <a:srgbClr val="E1C9AF"/>
                </a:gs>
              </a:gsLst>
              <a:lin ang="54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5" name="Rectangle 5"/>
            <p:cNvSpPr/>
            <p:nvPr/>
          </p:nvSpPr>
          <p:spPr>
            <a:xfrm>
              <a:off x="1374775" y="1633777"/>
              <a:ext cx="272823" cy="4449640"/>
            </a:xfrm>
            <a:custGeom>
              <a:avLst/>
              <a:gdLst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0 w 272825"/>
                <a:gd name="connsiteY4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0 w 272825"/>
                <a:gd name="connsiteY3" fmla="*/ 3776662 h 3776662"/>
                <a:gd name="connsiteX4" fmla="*/ 1 w 272825"/>
                <a:gd name="connsiteY4" fmla="*/ 3609974 h 3776662"/>
                <a:gd name="connsiteX5" fmla="*/ 0 w 272825"/>
                <a:gd name="connsiteY5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57151 w 272825"/>
                <a:gd name="connsiteY3" fmla="*/ 3776661 h 3776662"/>
                <a:gd name="connsiteX4" fmla="*/ 0 w 272825"/>
                <a:gd name="connsiteY4" fmla="*/ 3776662 h 3776662"/>
                <a:gd name="connsiteX5" fmla="*/ 1 w 272825"/>
                <a:gd name="connsiteY5" fmla="*/ 3609974 h 3776662"/>
                <a:gd name="connsiteX6" fmla="*/ 0 w 272825"/>
                <a:gd name="connsiteY6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57151 w 272825"/>
                <a:gd name="connsiteY4" fmla="*/ 3776661 h 3776662"/>
                <a:gd name="connsiteX5" fmla="*/ 0 w 272825"/>
                <a:gd name="connsiteY5" fmla="*/ 3776662 h 3776662"/>
                <a:gd name="connsiteX6" fmla="*/ 1 w 272825"/>
                <a:gd name="connsiteY6" fmla="*/ 3609974 h 3776662"/>
                <a:gd name="connsiteX7" fmla="*/ 0 w 272825"/>
                <a:gd name="connsiteY7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166689 w 272825"/>
                <a:gd name="connsiteY3" fmla="*/ 3776661 h 3776662"/>
                <a:gd name="connsiteX4" fmla="*/ 107157 w 272825"/>
                <a:gd name="connsiteY4" fmla="*/ 3774280 h 3776662"/>
                <a:gd name="connsiteX5" fmla="*/ 57151 w 272825"/>
                <a:gd name="connsiteY5" fmla="*/ 3776661 h 3776662"/>
                <a:gd name="connsiteX6" fmla="*/ 0 w 272825"/>
                <a:gd name="connsiteY6" fmla="*/ 3776662 h 3776662"/>
                <a:gd name="connsiteX7" fmla="*/ 1 w 272825"/>
                <a:gd name="connsiteY7" fmla="*/ 3609974 h 3776662"/>
                <a:gd name="connsiteX8" fmla="*/ 0 w 272825"/>
                <a:gd name="connsiteY8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21457 w 272825"/>
                <a:gd name="connsiteY3" fmla="*/ 3774280 h 3776662"/>
                <a:gd name="connsiteX4" fmla="*/ 166689 w 272825"/>
                <a:gd name="connsiteY4" fmla="*/ 3776661 h 3776662"/>
                <a:gd name="connsiteX5" fmla="*/ 107157 w 272825"/>
                <a:gd name="connsiteY5" fmla="*/ 3774280 h 3776662"/>
                <a:gd name="connsiteX6" fmla="*/ 57151 w 272825"/>
                <a:gd name="connsiteY6" fmla="*/ 3776661 h 3776662"/>
                <a:gd name="connsiteX7" fmla="*/ 0 w 272825"/>
                <a:gd name="connsiteY7" fmla="*/ 3776662 h 3776662"/>
                <a:gd name="connsiteX8" fmla="*/ 1 w 272825"/>
                <a:gd name="connsiteY8" fmla="*/ 3609974 h 3776662"/>
                <a:gd name="connsiteX9" fmla="*/ 0 w 272825"/>
                <a:gd name="connsiteY9" fmla="*/ 0 h 3776662"/>
                <a:gd name="connsiteX0" fmla="*/ 0 w 272825"/>
                <a:gd name="connsiteY0" fmla="*/ 0 h 3776662"/>
                <a:gd name="connsiteX1" fmla="*/ 272825 w 272825"/>
                <a:gd name="connsiteY1" fmla="*/ 0 h 3776662"/>
                <a:gd name="connsiteX2" fmla="*/ 272825 w 272825"/>
                <a:gd name="connsiteY2" fmla="*/ 3776662 h 3776662"/>
                <a:gd name="connsiteX3" fmla="*/ 252414 w 272825"/>
                <a:gd name="connsiteY3" fmla="*/ 3776661 h 3776662"/>
                <a:gd name="connsiteX4" fmla="*/ 221457 w 272825"/>
                <a:gd name="connsiteY4" fmla="*/ 3774280 h 3776662"/>
                <a:gd name="connsiteX5" fmla="*/ 166689 w 272825"/>
                <a:gd name="connsiteY5" fmla="*/ 3776661 h 3776662"/>
                <a:gd name="connsiteX6" fmla="*/ 107157 w 272825"/>
                <a:gd name="connsiteY6" fmla="*/ 3774280 h 3776662"/>
                <a:gd name="connsiteX7" fmla="*/ 57151 w 272825"/>
                <a:gd name="connsiteY7" fmla="*/ 3776661 h 3776662"/>
                <a:gd name="connsiteX8" fmla="*/ 0 w 272825"/>
                <a:gd name="connsiteY8" fmla="*/ 3776662 h 3776662"/>
                <a:gd name="connsiteX9" fmla="*/ 1 w 272825"/>
                <a:gd name="connsiteY9" fmla="*/ 3609974 h 3776662"/>
                <a:gd name="connsiteX10" fmla="*/ 0 w 272825"/>
                <a:gd name="connsiteY10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72825 w 273845"/>
                <a:gd name="connsiteY3" fmla="*/ 3776662 h 3776662"/>
                <a:gd name="connsiteX4" fmla="*/ 252414 w 273845"/>
                <a:gd name="connsiteY4" fmla="*/ 3776661 h 3776662"/>
                <a:gd name="connsiteX5" fmla="*/ 221457 w 273845"/>
                <a:gd name="connsiteY5" fmla="*/ 3774280 h 3776662"/>
                <a:gd name="connsiteX6" fmla="*/ 166689 w 273845"/>
                <a:gd name="connsiteY6" fmla="*/ 3776661 h 3776662"/>
                <a:gd name="connsiteX7" fmla="*/ 107157 w 273845"/>
                <a:gd name="connsiteY7" fmla="*/ 3774280 h 3776662"/>
                <a:gd name="connsiteX8" fmla="*/ 57151 w 273845"/>
                <a:gd name="connsiteY8" fmla="*/ 3776661 h 3776662"/>
                <a:gd name="connsiteX9" fmla="*/ 0 w 273845"/>
                <a:gd name="connsiteY9" fmla="*/ 3776662 h 3776662"/>
                <a:gd name="connsiteX10" fmla="*/ 1 w 273845"/>
                <a:gd name="connsiteY10" fmla="*/ 3609974 h 3776662"/>
                <a:gd name="connsiteX11" fmla="*/ 0 w 273845"/>
                <a:gd name="connsiteY11" fmla="*/ 0 h 3776662"/>
                <a:gd name="connsiteX0" fmla="*/ 0 w 273845"/>
                <a:gd name="connsiteY0" fmla="*/ 0 h 3776662"/>
                <a:gd name="connsiteX1" fmla="*/ 272825 w 273845"/>
                <a:gd name="connsiteY1" fmla="*/ 0 h 3776662"/>
                <a:gd name="connsiteX2" fmla="*/ 273845 w 273845"/>
                <a:gd name="connsiteY2" fmla="*/ 3581399 h 3776662"/>
                <a:gd name="connsiteX3" fmla="*/ 252414 w 273845"/>
                <a:gd name="connsiteY3" fmla="*/ 3776661 h 3776662"/>
                <a:gd name="connsiteX4" fmla="*/ 221457 w 273845"/>
                <a:gd name="connsiteY4" fmla="*/ 3774280 h 3776662"/>
                <a:gd name="connsiteX5" fmla="*/ 166689 w 273845"/>
                <a:gd name="connsiteY5" fmla="*/ 3776661 h 3776662"/>
                <a:gd name="connsiteX6" fmla="*/ 107157 w 273845"/>
                <a:gd name="connsiteY6" fmla="*/ 3774280 h 3776662"/>
                <a:gd name="connsiteX7" fmla="*/ 57151 w 273845"/>
                <a:gd name="connsiteY7" fmla="*/ 3776661 h 3776662"/>
                <a:gd name="connsiteX8" fmla="*/ 0 w 273845"/>
                <a:gd name="connsiteY8" fmla="*/ 3776662 h 3776662"/>
                <a:gd name="connsiteX9" fmla="*/ 1 w 273845"/>
                <a:gd name="connsiteY9" fmla="*/ 3609974 h 3776662"/>
                <a:gd name="connsiteX10" fmla="*/ 0 w 273845"/>
                <a:gd name="connsiteY10" fmla="*/ 0 h 3776662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7157 w 273845"/>
                <a:gd name="connsiteY6" fmla="*/ 3774280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76661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1457 w 273845"/>
                <a:gd name="connsiteY4" fmla="*/ 3774280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2414 w 273845"/>
                <a:gd name="connsiteY3" fmla="*/ 3776661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50032 w 273845"/>
                <a:gd name="connsiteY3" fmla="*/ 3695699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661"/>
                <a:gd name="connsiteX1" fmla="*/ 272825 w 273845"/>
                <a:gd name="connsiteY1" fmla="*/ 0 h 3776661"/>
                <a:gd name="connsiteX2" fmla="*/ 273845 w 273845"/>
                <a:gd name="connsiteY2" fmla="*/ 3581399 h 3776661"/>
                <a:gd name="connsiteX3" fmla="*/ 247651 w 273845"/>
                <a:gd name="connsiteY3" fmla="*/ 3702843 h 3776661"/>
                <a:gd name="connsiteX4" fmla="*/ 228601 w 273845"/>
                <a:gd name="connsiteY4" fmla="*/ 3629023 h 3776661"/>
                <a:gd name="connsiteX5" fmla="*/ 166689 w 273845"/>
                <a:gd name="connsiteY5" fmla="*/ 3776661 h 3776661"/>
                <a:gd name="connsiteX6" fmla="*/ 104776 w 273845"/>
                <a:gd name="connsiteY6" fmla="*/ 3664743 h 3776661"/>
                <a:gd name="connsiteX7" fmla="*/ 57151 w 273845"/>
                <a:gd name="connsiteY7" fmla="*/ 3750467 h 3776661"/>
                <a:gd name="connsiteX8" fmla="*/ 1 w 273845"/>
                <a:gd name="connsiteY8" fmla="*/ 3609974 h 3776661"/>
                <a:gd name="connsiteX9" fmla="*/ 0 w 273845"/>
                <a:gd name="connsiteY9" fmla="*/ 0 h 3776661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87"/>
                <a:gd name="connsiteX1" fmla="*/ 272825 w 273845"/>
                <a:gd name="connsiteY1" fmla="*/ 0 h 3776887"/>
                <a:gd name="connsiteX2" fmla="*/ 273845 w 273845"/>
                <a:gd name="connsiteY2" fmla="*/ 3581399 h 3776887"/>
                <a:gd name="connsiteX3" fmla="*/ 247651 w 273845"/>
                <a:gd name="connsiteY3" fmla="*/ 3702843 h 3776887"/>
                <a:gd name="connsiteX4" fmla="*/ 228601 w 273845"/>
                <a:gd name="connsiteY4" fmla="*/ 3629023 h 3776887"/>
                <a:gd name="connsiteX5" fmla="*/ 166689 w 273845"/>
                <a:gd name="connsiteY5" fmla="*/ 3776661 h 3776887"/>
                <a:gd name="connsiteX6" fmla="*/ 104776 w 273845"/>
                <a:gd name="connsiteY6" fmla="*/ 3664743 h 3776887"/>
                <a:gd name="connsiteX7" fmla="*/ 57151 w 273845"/>
                <a:gd name="connsiteY7" fmla="*/ 3750467 h 3776887"/>
                <a:gd name="connsiteX8" fmla="*/ 1 w 273845"/>
                <a:gd name="connsiteY8" fmla="*/ 3609974 h 3776887"/>
                <a:gd name="connsiteX9" fmla="*/ 0 w 273845"/>
                <a:gd name="connsiteY9" fmla="*/ 0 h 3776887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94"/>
                <a:gd name="connsiteY0" fmla="*/ 0 h 3776859"/>
                <a:gd name="connsiteX1" fmla="*/ 272825 w 273894"/>
                <a:gd name="connsiteY1" fmla="*/ 0 h 3776859"/>
                <a:gd name="connsiteX2" fmla="*/ 273845 w 273894"/>
                <a:gd name="connsiteY2" fmla="*/ 3581399 h 3776859"/>
                <a:gd name="connsiteX3" fmla="*/ 247651 w 273894"/>
                <a:gd name="connsiteY3" fmla="*/ 3702843 h 3776859"/>
                <a:gd name="connsiteX4" fmla="*/ 223839 w 273894"/>
                <a:gd name="connsiteY4" fmla="*/ 3631404 h 3776859"/>
                <a:gd name="connsiteX5" fmla="*/ 166689 w 273894"/>
                <a:gd name="connsiteY5" fmla="*/ 3776661 h 3776859"/>
                <a:gd name="connsiteX6" fmla="*/ 104776 w 273894"/>
                <a:gd name="connsiteY6" fmla="*/ 3664743 h 3776859"/>
                <a:gd name="connsiteX7" fmla="*/ 57151 w 273894"/>
                <a:gd name="connsiteY7" fmla="*/ 3750467 h 3776859"/>
                <a:gd name="connsiteX8" fmla="*/ 1 w 273894"/>
                <a:gd name="connsiteY8" fmla="*/ 3609974 h 3776859"/>
                <a:gd name="connsiteX9" fmla="*/ 0 w 273894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7651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52414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  <a:gd name="connsiteX0" fmla="*/ 0 w 273845"/>
                <a:gd name="connsiteY0" fmla="*/ 0 h 3776859"/>
                <a:gd name="connsiteX1" fmla="*/ 272825 w 273845"/>
                <a:gd name="connsiteY1" fmla="*/ 0 h 3776859"/>
                <a:gd name="connsiteX2" fmla="*/ 273845 w 273845"/>
                <a:gd name="connsiteY2" fmla="*/ 3581399 h 3776859"/>
                <a:gd name="connsiteX3" fmla="*/ 245270 w 273845"/>
                <a:gd name="connsiteY3" fmla="*/ 3702843 h 3776859"/>
                <a:gd name="connsiteX4" fmla="*/ 223839 w 273845"/>
                <a:gd name="connsiteY4" fmla="*/ 3631404 h 3776859"/>
                <a:gd name="connsiteX5" fmla="*/ 166689 w 273845"/>
                <a:gd name="connsiteY5" fmla="*/ 3776661 h 3776859"/>
                <a:gd name="connsiteX6" fmla="*/ 104776 w 273845"/>
                <a:gd name="connsiteY6" fmla="*/ 3664743 h 3776859"/>
                <a:gd name="connsiteX7" fmla="*/ 57151 w 273845"/>
                <a:gd name="connsiteY7" fmla="*/ 3750467 h 3776859"/>
                <a:gd name="connsiteX8" fmla="*/ 1 w 273845"/>
                <a:gd name="connsiteY8" fmla="*/ 3609974 h 3776859"/>
                <a:gd name="connsiteX9" fmla="*/ 0 w 273845"/>
                <a:gd name="connsiteY9" fmla="*/ 0 h 37768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73845" h="3776859">
                  <a:moveTo>
                    <a:pt x="0" y="0"/>
                  </a:moveTo>
                  <a:lnTo>
                    <a:pt x="272825" y="0"/>
                  </a:lnTo>
                  <a:lnTo>
                    <a:pt x="273845" y="3581399"/>
                  </a:lnTo>
                  <a:cubicBezTo>
                    <a:pt x="269876" y="3659980"/>
                    <a:pt x="258763" y="3688555"/>
                    <a:pt x="245270" y="3702843"/>
                  </a:cubicBezTo>
                  <a:cubicBezTo>
                    <a:pt x="228204" y="3675061"/>
                    <a:pt x="236936" y="3619101"/>
                    <a:pt x="223839" y="3631404"/>
                  </a:cubicBezTo>
                  <a:cubicBezTo>
                    <a:pt x="210742" y="3643707"/>
                    <a:pt x="186533" y="3771105"/>
                    <a:pt x="166689" y="3776661"/>
                  </a:cubicBezTo>
                  <a:cubicBezTo>
                    <a:pt x="146845" y="3782217"/>
                    <a:pt x="123032" y="3669109"/>
                    <a:pt x="104776" y="3664743"/>
                  </a:cubicBezTo>
                  <a:cubicBezTo>
                    <a:pt x="86520" y="3660377"/>
                    <a:pt x="74614" y="3759595"/>
                    <a:pt x="57151" y="3750467"/>
                  </a:cubicBezTo>
                  <a:cubicBezTo>
                    <a:pt x="28576" y="3725068"/>
                    <a:pt x="9527" y="3661568"/>
                    <a:pt x="1" y="3609974"/>
                  </a:cubicBezTo>
                  <a:cubicBezTo>
                    <a:pt x="1" y="2406649"/>
                    <a:pt x="0" y="1203325"/>
                    <a:pt x="0" y="0"/>
                  </a:cubicBezTo>
                  <a:close/>
                </a:path>
              </a:pathLst>
            </a:custGeom>
            <a:gradFill flip="none" rotWithShape="1">
              <a:gsLst>
                <a:gs pos="83000">
                  <a:srgbClr val="C87B14"/>
                </a:gs>
                <a:gs pos="82000">
                  <a:srgbClr val="FF9F0B">
                    <a:lumMod val="90000"/>
                  </a:srgbClr>
                </a:gs>
                <a:gs pos="34000">
                  <a:srgbClr val="FEA30A">
                    <a:lumMod val="90000"/>
                  </a:srgbClr>
                </a:gs>
                <a:gs pos="0">
                  <a:srgbClr val="B87B00">
                    <a:lumMod val="90000"/>
                    <a:lumOff val="10000"/>
                  </a:srgbClr>
                </a:gs>
                <a:gs pos="33000">
                  <a:srgbClr val="BD7C04">
                    <a:lumMod val="100000"/>
                  </a:srgbClr>
                </a:gs>
                <a:gs pos="100000">
                  <a:srgbClr val="BC7908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1374772" y="1413207"/>
              <a:ext cx="272827" cy="249023"/>
            </a:xfrm>
            <a:prstGeom prst="rec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7000">
                  <a:srgbClr val="F2F2F2">
                    <a:lumMod val="0"/>
                    <a:lumOff val="100000"/>
                  </a:srgbClr>
                </a:gs>
                <a:gs pos="100000">
                  <a:schemeClr val="bg1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374772" y="1300164"/>
              <a:ext cx="272826" cy="109067"/>
            </a:xfrm>
            <a:prstGeom prst="rect">
              <a:avLst/>
            </a:prstGeom>
            <a:gradFill flip="none" rotWithShape="1">
              <a:gsLst>
                <a:gs pos="16000">
                  <a:srgbClr val="B24349"/>
                </a:gs>
                <a:gs pos="52000">
                  <a:srgbClr val="FFB3C7">
                    <a:lumMod val="84000"/>
                  </a:srgbClr>
                </a:gs>
                <a:gs pos="100000">
                  <a:srgbClr val="CC7190">
                    <a:lumMod val="84000"/>
                  </a:srgb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88" name="Freeform 87"/>
            <p:cNvSpPr/>
            <p:nvPr/>
          </p:nvSpPr>
          <p:spPr>
            <a:xfrm rot="5400000">
              <a:off x="1396885" y="6595638"/>
              <a:ext cx="228600" cy="73152"/>
            </a:xfrm>
            <a:custGeom>
              <a:avLst/>
              <a:gdLst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  <a:gd name="connsiteX0" fmla="*/ 0 w 226544"/>
                <a:gd name="connsiteY0" fmla="*/ 35306 h 70612"/>
                <a:gd name="connsiteX1" fmla="*/ 27685 w 226544"/>
                <a:gd name="connsiteY1" fmla="*/ 0 h 70612"/>
                <a:gd name="connsiteX2" fmla="*/ 226544 w 226544"/>
                <a:gd name="connsiteY2" fmla="*/ 35306 h 70612"/>
                <a:gd name="connsiteX3" fmla="*/ 27685 w 226544"/>
                <a:gd name="connsiteY3" fmla="*/ 70612 h 70612"/>
                <a:gd name="connsiteX4" fmla="*/ 0 w 226544"/>
                <a:gd name="connsiteY4" fmla="*/ 35306 h 706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6544" h="70612">
                  <a:moveTo>
                    <a:pt x="0" y="35306"/>
                  </a:moveTo>
                  <a:cubicBezTo>
                    <a:pt x="1521" y="15316"/>
                    <a:pt x="12805" y="4576"/>
                    <a:pt x="27685" y="0"/>
                  </a:cubicBezTo>
                  <a:lnTo>
                    <a:pt x="226544" y="35306"/>
                  </a:lnTo>
                  <a:lnTo>
                    <a:pt x="27685" y="70612"/>
                  </a:lnTo>
                  <a:cubicBezTo>
                    <a:pt x="11264" y="65009"/>
                    <a:pt x="1007" y="52726"/>
                    <a:pt x="0" y="35306"/>
                  </a:cubicBezTo>
                  <a:close/>
                </a:path>
              </a:pathLst>
            </a:custGeom>
            <a:solidFill>
              <a:srgbClr val="4C504C"/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cxnSp>
          <p:nvCxnSpPr>
            <p:cNvPr id="99" name="Straight Connector 98"/>
            <p:cNvCxnSpPr/>
            <p:nvPr/>
          </p:nvCxnSpPr>
          <p:spPr>
            <a:xfrm>
              <a:off x="1374775" y="1434156"/>
              <a:ext cx="2743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1374775" y="1509933"/>
              <a:ext cx="2743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>
            <a:xfrm>
              <a:off x="1374775" y="1585708"/>
              <a:ext cx="274319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/>
          <p:cNvGrpSpPr/>
          <p:nvPr/>
        </p:nvGrpSpPr>
        <p:grpSpPr>
          <a:xfrm>
            <a:off x="2209800" y="1256959"/>
            <a:ext cx="5390885" cy="521495"/>
            <a:chOff x="2209800" y="1256959"/>
            <a:chExt cx="5390885" cy="521495"/>
          </a:xfrm>
        </p:grpSpPr>
        <p:sp>
          <p:nvSpPr>
            <p:cNvPr id="68" name="Trapezoid 67"/>
            <p:cNvSpPr/>
            <p:nvPr/>
          </p:nvSpPr>
          <p:spPr>
            <a:xfrm rot="16200000">
              <a:off x="1971377" y="1495383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3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69" name="Pentagon 68"/>
            <p:cNvSpPr/>
            <p:nvPr/>
          </p:nvSpPr>
          <p:spPr>
            <a:xfrm>
              <a:off x="2209800" y="1281486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rgbClr val="6D6D6D"/>
                </a:gs>
                <a:gs pos="50000">
                  <a:srgbClr val="898989"/>
                </a:gs>
                <a:gs pos="100000">
                  <a:srgbClr val="9A9A9A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254446" y="1312608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2561215" y="1359652"/>
              <a:ext cx="4963270" cy="323165"/>
            </a:xfrm>
            <a:prstGeom prst="rect">
              <a:avLst/>
            </a:prstGeom>
            <a:noFill/>
            <a:effectLst/>
          </p:spPr>
          <p:txBody>
            <a:bodyPr wrap="square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Tìm hiểu </a:t>
              </a:r>
              <a:r>
                <a:rPr lang="en-US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Spring MVC Framework, Hibernate và </a:t>
              </a:r>
              <a:r>
                <a:rPr lang="en-US" sz="150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Maven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209800" y="1781283"/>
            <a:ext cx="5390885" cy="521495"/>
            <a:chOff x="2209800" y="1781283"/>
            <a:chExt cx="5390885" cy="521495"/>
          </a:xfrm>
        </p:grpSpPr>
        <p:sp>
          <p:nvSpPr>
            <p:cNvPr id="67" name="Trapezoid 66"/>
            <p:cNvSpPr/>
            <p:nvPr/>
          </p:nvSpPr>
          <p:spPr>
            <a:xfrm rot="16200000">
              <a:off x="1971377" y="2019707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4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0" name="Pentagon 69"/>
            <p:cNvSpPr/>
            <p:nvPr/>
          </p:nvSpPr>
          <p:spPr>
            <a:xfrm>
              <a:off x="2209800" y="1813430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rgbClr val="2C82C0"/>
                </a:gs>
                <a:gs pos="50000">
                  <a:srgbClr val="56A0D5"/>
                </a:gs>
                <a:gs pos="100000">
                  <a:srgbClr val="64B5EE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2254446" y="1844677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561215" y="1871860"/>
              <a:ext cx="4836580" cy="338554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spcBef>
                  <a:spcPts val="600"/>
                </a:spcBef>
                <a:spcAft>
                  <a:spcPts val="450"/>
                </a:spcAft>
                <a:buClr>
                  <a:schemeClr val="accent6">
                    <a:lumMod val="75000"/>
                  </a:schemeClr>
                </a:buClr>
                <a:defRPr/>
              </a:pPr>
              <a:r>
                <a:rPr lang="vi-VN" sz="16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Khảo sát thực tế, tham khảo ý kiến giáo viên hướng </a:t>
              </a:r>
              <a:r>
                <a:rPr lang="vi-VN" sz="1600" smtClean="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dẫn</a:t>
              </a:r>
              <a:endParaRPr lang="vi-VN" sz="160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209800" y="2305608"/>
            <a:ext cx="5390885" cy="521495"/>
            <a:chOff x="2209800" y="2305608"/>
            <a:chExt cx="5390885" cy="521495"/>
          </a:xfrm>
        </p:grpSpPr>
        <p:sp>
          <p:nvSpPr>
            <p:cNvPr id="64" name="Trapezoid 63"/>
            <p:cNvSpPr/>
            <p:nvPr/>
          </p:nvSpPr>
          <p:spPr>
            <a:xfrm rot="16200000">
              <a:off x="1971377" y="2544032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1" name="Pentagon 70"/>
            <p:cNvSpPr/>
            <p:nvPr/>
          </p:nvSpPr>
          <p:spPr>
            <a:xfrm>
              <a:off x="2209800" y="2337755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rgbClr val="DF7E00"/>
                </a:gs>
                <a:gs pos="50000">
                  <a:srgbClr val="FF9C16"/>
                </a:gs>
                <a:gs pos="100000">
                  <a:srgbClr val="FFAC33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5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54446" y="2369127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2575368" y="2415293"/>
              <a:ext cx="2646878" cy="32316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Xây dựng các mô hình hệ thống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09800" y="2837551"/>
            <a:ext cx="5390885" cy="521495"/>
            <a:chOff x="2209800" y="2837551"/>
            <a:chExt cx="5390885" cy="521495"/>
          </a:xfrm>
        </p:grpSpPr>
        <p:sp>
          <p:nvSpPr>
            <p:cNvPr id="63" name="Trapezoid 62"/>
            <p:cNvSpPr/>
            <p:nvPr/>
          </p:nvSpPr>
          <p:spPr>
            <a:xfrm rot="16200000">
              <a:off x="1971377" y="3075975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2" name="Pentagon 71"/>
            <p:cNvSpPr/>
            <p:nvPr/>
          </p:nvSpPr>
          <p:spPr>
            <a:xfrm>
              <a:off x="2209800" y="2869698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rgbClr val="098470"/>
                </a:gs>
                <a:gs pos="50000">
                  <a:srgbClr val="11BFA3"/>
                </a:gs>
                <a:gs pos="100000">
                  <a:srgbClr val="10E2C1"/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254446" y="2901196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561215" y="2935822"/>
              <a:ext cx="3906839" cy="32316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Thiết kế cơ sở dữ liệu và các ràng buộc toàn vẹn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209800" y="3873872"/>
            <a:ext cx="5390885" cy="521495"/>
            <a:chOff x="2209800" y="3873872"/>
            <a:chExt cx="5390885" cy="521495"/>
          </a:xfrm>
        </p:grpSpPr>
        <p:sp>
          <p:nvSpPr>
            <p:cNvPr id="107" name="Trapezoid 106"/>
            <p:cNvSpPr/>
            <p:nvPr/>
          </p:nvSpPr>
          <p:spPr>
            <a:xfrm rot="16200000">
              <a:off x="1971377" y="4112296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2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8" name="Pentagon 107"/>
            <p:cNvSpPr/>
            <p:nvPr/>
          </p:nvSpPr>
          <p:spPr>
            <a:xfrm>
              <a:off x="2209800" y="3906019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  <a:lumMod val="95000"/>
                  </a:schemeClr>
                </a:gs>
                <a:gs pos="50000">
                  <a:schemeClr val="accent2">
                    <a:shade val="67500"/>
                    <a:satMod val="115000"/>
                    <a:lumMod val="95000"/>
                  </a:schemeClr>
                </a:gs>
                <a:gs pos="100000">
                  <a:schemeClr val="accent2">
                    <a:shade val="100000"/>
                    <a:satMod val="115000"/>
                    <a:lumMod val="92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2254446" y="3937518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 smtClean="0">
                  <a:solidFill>
                    <a:schemeClr val="bg1"/>
                  </a:solidFill>
                </a:rPr>
                <a:t>6</a:t>
              </a:r>
              <a:endParaRPr lang="en-US" sz="2100" b="1">
                <a:solidFill>
                  <a:schemeClr val="bg1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2575368" y="3984817"/>
              <a:ext cx="3491661" cy="32316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Sử dụng hệ quản trị MySQL để lưu dữ liệu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209800" y="3357168"/>
            <a:ext cx="5390885" cy="521495"/>
            <a:chOff x="2209800" y="3357168"/>
            <a:chExt cx="5390885" cy="521495"/>
          </a:xfrm>
        </p:grpSpPr>
        <p:sp>
          <p:nvSpPr>
            <p:cNvPr id="111" name="Trapezoid 110"/>
            <p:cNvSpPr/>
            <p:nvPr/>
          </p:nvSpPr>
          <p:spPr>
            <a:xfrm rot="16200000">
              <a:off x="1971377" y="3595592"/>
              <a:ext cx="521495" cy="44647"/>
            </a:xfrm>
            <a:prstGeom prst="trapezoid">
              <a:avLst>
                <a:gd name="adj" fmla="val 69837"/>
              </a:avLst>
            </a:prstGeom>
            <a:solidFill>
              <a:schemeClr val="accent5">
                <a:lumMod val="50000"/>
              </a:schemeClr>
            </a:soli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1350"/>
            </a:p>
          </p:txBody>
        </p:sp>
        <p:sp>
          <p:nvSpPr>
            <p:cNvPr id="112" name="Pentagon 111"/>
            <p:cNvSpPr/>
            <p:nvPr/>
          </p:nvSpPr>
          <p:spPr>
            <a:xfrm>
              <a:off x="2209800" y="3389315"/>
              <a:ext cx="5390885" cy="455414"/>
            </a:xfrm>
            <a:prstGeom prst="homePlate">
              <a:avLst>
                <a:gd name="adj" fmla="val 36274"/>
              </a:avLst>
            </a:prstGeom>
            <a:gradFill flip="none" rotWithShape="1">
              <a:gsLst>
                <a:gs pos="0">
                  <a:schemeClr val="accent5">
                    <a:shade val="30000"/>
                    <a:satMod val="115000"/>
                    <a:lumMod val="80000"/>
                    <a:lumOff val="20000"/>
                  </a:schemeClr>
                </a:gs>
                <a:gs pos="50000">
                  <a:schemeClr val="accent5">
                    <a:shade val="67500"/>
                    <a:satMod val="115000"/>
                    <a:lumMod val="80000"/>
                    <a:lumOff val="20000"/>
                  </a:schemeClr>
                </a:gs>
                <a:gs pos="100000">
                  <a:schemeClr val="accent5">
                    <a:shade val="100000"/>
                    <a:satMod val="115000"/>
                    <a:lumMod val="80000"/>
                    <a:lumOff val="20000"/>
                  </a:schemeClr>
                </a:gs>
              </a:gsLst>
              <a:lin ang="0" scaled="1"/>
              <a:tileRect/>
            </a:gradFill>
            <a:ln w="31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sz="405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2254446" y="3420687"/>
              <a:ext cx="320922" cy="415498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100" b="1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2575368" y="3453012"/>
              <a:ext cx="2263761" cy="323165"/>
            </a:xfrm>
            <a:prstGeom prst="rect">
              <a:avLst/>
            </a:prstGeom>
            <a:noFill/>
            <a:effectLst/>
          </p:spPr>
          <p:txBody>
            <a:bodyPr wrap="none">
              <a:spAutoFit/>
            </a:bodyPr>
            <a:lstStyle/>
            <a:p>
              <a:pPr>
                <a:spcAft>
                  <a:spcPts val="450"/>
                </a:spcAft>
                <a:defRPr/>
              </a:pPr>
              <a:r>
                <a:rPr lang="vi-VN" sz="1500">
                  <a:solidFill>
                    <a:schemeClr val="bg1"/>
                  </a:solidFill>
                  <a:latin typeface="Times New Roman" pitchFamily="18" charset="0"/>
                  <a:cs typeface="Times New Roman" pitchFamily="18" charset="0"/>
                </a:rPr>
                <a:t>Sử dụng Eclipse JEE Neon</a:t>
              </a:r>
              <a:endParaRPr lang="en-US" sz="1500">
                <a:solidFill>
                  <a:schemeClr val="bg1"/>
                </a:solidFill>
              </a:endParaRPr>
            </a:p>
          </p:txBody>
        </p:sp>
      </p:grpSp>
    </p:spTree>
    <p:custDataLst>
      <p:tags r:id="rId1"/>
    </p:custDataLst>
  </p:cSld>
  <p:clrMapOvr>
    <a:masterClrMapping/>
  </p:clrMapOvr>
  <p:transition spd="slow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">
    <p:bg>
      <p:bgPr>
        <a:gradFill rotWithShape="1">
          <a:gsLst>
            <a:gs pos="0">
              <a:schemeClr val="bg1">
                <a:alpha val="100000"/>
                <a:tint val="85000"/>
                <a:shade val="100000"/>
                <a:satMod val="150000"/>
                <a:lumMod val="100000"/>
              </a:schemeClr>
            </a:gs>
            <a:gs pos="71000">
              <a:schemeClr val="bg1">
                <a:alpha val="100000"/>
                <a:tint val="100000"/>
                <a:shade val="85000"/>
                <a:satMod val="150000"/>
              </a:schemeClr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5900" y="193189"/>
            <a:ext cx="6769705" cy="1100302"/>
          </a:xfrm>
        </p:spPr>
        <p:txBody>
          <a:bodyPr vert="horz" rtlCol="0"/>
          <a:lstStyle/>
          <a:p>
            <a:r>
              <a:rPr lang="en-US" smtClean="0">
                <a:solidFill>
                  <a:srgbClr val="C20483"/>
                </a:solidFill>
                <a:latin typeface="Times New Roman"/>
              </a:rPr>
              <a:t>KẾ HOẠCH THỰC HIỆN</a:t>
            </a:r>
            <a:endParaRPr lang="en-US">
              <a:solidFill>
                <a:srgbClr val="C20483"/>
              </a:solidFill>
              <a:latin typeface="Times New Roman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104" y="225305"/>
            <a:ext cx="1036070" cy="1036070"/>
          </a:xfrm>
          <a:prstGeom prst="rect">
            <a:avLst/>
          </a:prstGeom>
          <a:effectLst>
            <a:outerShdw dist="38100" dir="2700000">
              <a:srgbClr val="000000">
                <a:alpha val="39999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0" y="1223275"/>
            <a:ext cx="1718753" cy="476250"/>
          </a:xfrm>
          <a:prstGeom prst="rect">
            <a:avLst/>
          </a:prstGeom>
          <a:effectLst/>
        </p:spPr>
        <p:txBody>
          <a:bodyPr vert="horz" lIns="95250" tIns="47625" rIns="95250" bIns="47625" rtlCol="0">
            <a:spAutoFit/>
          </a:bodyPr>
          <a:lstStyle/>
          <a:p>
            <a:r>
              <a:rPr lang="en-US" sz="1300" err="1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CanTho</a:t>
            </a:r>
            <a:r>
              <a:rPr lang="en-US" sz="1300">
                <a:solidFill>
                  <a:schemeClr val="accent5">
                    <a:lumMod val="75000"/>
                  </a:schemeClr>
                </a:solidFill>
                <a:latin typeface="Times New Roman"/>
              </a:rPr>
              <a:t> University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33896" y="338550"/>
            <a:ext cx="3676207" cy="809580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pPr algn="ctr"/>
            <a:endParaRPr lang="en-US" sz="2000">
              <a:latin typeface="Times New Roman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610600" y="4671637"/>
            <a:ext cx="2857500" cy="373179"/>
          </a:xfrm>
          <a:prstGeom prst="rect">
            <a:avLst/>
          </a:prstGeom>
        </p:spPr>
        <p:txBody>
          <a:bodyPr vert="horz" lIns="95250" tIns="47625" rIns="95250" bIns="47625" rtlCol="0">
            <a:spAutoFit/>
          </a:bodyPr>
          <a:lstStyle/>
          <a:p>
            <a:r>
              <a:rPr lang="en-US" smtClean="0"/>
              <a:t>7</a:t>
            </a: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1543315" y="872490"/>
            <a:ext cx="6610085" cy="21797"/>
          </a:xfrm>
          <a:prstGeom prst="line">
            <a:avLst/>
          </a:prstGeom>
          <a:ln w="47625" cap="flat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1543317" y="829092"/>
            <a:ext cx="6610085" cy="21797"/>
          </a:xfrm>
          <a:prstGeom prst="line">
            <a:avLst/>
          </a:prstGeom>
          <a:ln w="12700" cap="flat" cmpd="sng">
            <a:solidFill>
              <a:schemeClr val="accent1">
                <a:shade val="95000"/>
                <a:satMod val="104999"/>
              </a:schemeClr>
            </a:solidFill>
            <a:prstDash val="solid"/>
            <a:round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rgbClr val="FFFFFF"/>
          </a:fontRef>
        </p:style>
      </p:cxn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6004308"/>
              </p:ext>
            </p:extLst>
          </p:nvPr>
        </p:nvGraphicFramePr>
        <p:xfrm>
          <a:off x="171859" y="1597666"/>
          <a:ext cx="8743541" cy="28128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96699"/>
                <a:gridCol w="1646042"/>
                <a:gridCol w="2996459"/>
                <a:gridCol w="3404341"/>
              </a:tblGrid>
              <a:tr h="340239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Tuần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Thời gian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Nội dung công việc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Kết quả cần đạt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810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2 - 4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02/01 - 22/01/2017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Lập kế hoạch thực hiện </a:t>
                      </a: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Luận văn.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Kế hoạch thực hiện niên luận hoàn chỉnh.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05543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5 - 6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23/01 - 05/02/2017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Viết tài liệu đặc tả yêu cầu phần mềm niên luận.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đặc tả yêu cầu phần mềm hoàn chỉnh.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30148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 – 8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06/02 - 19/02/2017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Viết tài liệu thiết kế phần mềm.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tài liệu thiết kế phần mềm hoàn chỉnh.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1273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 – </a:t>
                      </a:r>
                      <a:r>
                        <a:rPr lang="en-US" sz="15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15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20/02 - 09/04/2017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Lập trình và viết các Unit Test Case.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Chương trình hoàn chỉnh.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478971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16 - 17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10/04 - 23/04/2017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Kiểm thử và viết tài liệu kiểm thử.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Tài liệu kế hoạch kiểm thử và file các trường hợp kiểm thử.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  <a:tr h="2987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18</a:t>
                      </a:r>
                      <a:r>
                        <a:rPr lang="en-US" sz="1500" baseline="0" smtClean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 - 19</a:t>
                      </a:r>
                      <a:endParaRPr lang="en-US" sz="1500">
                        <a:solidFill>
                          <a:schemeClr val="tx1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 smtClean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24/04 - 07/05/2017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Viết báo cáo Niên luận.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US" sz="150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File báo cáo và file thuyết trình.</a:t>
                      </a:r>
                      <a:endParaRPr lang="en-US" sz="15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prism isContent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:8:0" val="4"/>
  <p:tag name="FONTWEIGHT:1:6:0" val="4"/>
  <p:tag name="FONTWEIGHT:1:7:0" val="4"/>
  <p:tag name="FONTWEIGHT:1:0:0" val="4"/>
  <p:tag name="FONTWEIGHT:1:1:0" val="4"/>
  <p:tag name="FONTWEIGHT:1:4:0" val="4"/>
  <p:tag name="FONTWEIGHT:0:0:0" val="4"/>
  <p:tag name="FONTWEIGHT:1:5:0" val="4"/>
  <p:tag name="FONTWEIGHT:1:2:0" val="4"/>
  <p:tag name="FONTWEIGHT:1:3:0" val="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1:0" val="4"/>
  <p:tag name="FONTWEIGHT:9:0:0" val="4"/>
  <p:tag name="FONTWEIGHT:9:4:0" val="4"/>
  <p:tag name="FONTWEIGHT:9:3:0" val="4"/>
  <p:tag name="LAYOUT" val="threePicAndTx"/>
  <p:tag name="FONTWEIGHT:9:2:0" val="4"/>
  <p:tag name="FONTWEIGHT:11:0:0" val="4"/>
  <p:tag name="FONTWEIGHT:13:1:0" val="4"/>
  <p:tag name="FONTWEIGHT:13:2:0" val="4"/>
  <p:tag name="FONTWEIGHT:13:0:0" val="4"/>
  <p:tag name="FONTWEIGHT:8:0:0" val="4"/>
  <p:tag name="FONTWEIGHT:11:2:0" val="4"/>
  <p:tag name="FONTWEIGHT:11:1:0" val="4"/>
  <p:tag name="FONTWEIGHT:11:4:0" val="4"/>
  <p:tag name="FONTWEIGHT:13:3:0" val="4"/>
  <p:tag name="FONTWEIGHT:11:3:0" val="4"/>
  <p:tag name="FONTWEIGHT:13:4:0" val="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LAYOUT" val="fourPic"/>
  <p:tag name="FONTWEIGHT:7:0:0" val="4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7:0:7" val="4"/>
  <p:tag name="FONTWEIGHT:7:0:6" val="4"/>
  <p:tag name="FONTWEIGHT:7:0:5" val="4"/>
  <p:tag name="FONTWEIGHT:7:0:4" val="4"/>
  <p:tag name="FONTWEIGHT:7:0:3" val="4"/>
  <p:tag name="FONTWEIGHT:7:0:2" val="4"/>
  <p:tag name="FONTWEIGHT:6:0:0" val="4"/>
  <p:tag name="FONTWEIGHT:7:0:1" val="4"/>
  <p:tag name="FONTWEIGHT:7:0:0" val="4"/>
  <p:tag name="FONTWEIGHT:3:1:9" val="4"/>
  <p:tag name="FONTWEIGHT:7:0:15" val="4"/>
  <p:tag name="FONTWEIGHT:3:1:7" val="4"/>
  <p:tag name="FONTWEIGHT:3:1:8" val="4"/>
  <p:tag name="FONTWEIGHT:3:1:5" val="4"/>
  <p:tag name="FONTWEIGHT:7:0:12" val="4"/>
  <p:tag name="FONTWEIGHT:3:1:6" val="4"/>
  <p:tag name="FONTWEIGHT:7:0:11" val="4"/>
  <p:tag name="FONTWEIGHT:3:1:3" val="4"/>
  <p:tag name="FONTWEIGHT:7:0:9" val="4"/>
  <p:tag name="FONTWEIGHT:7:0:14" val="4"/>
  <p:tag name="FONTWEIGHT:3:1:4" val="4"/>
  <p:tag name="FONTWEIGHT:7:0:8" val="4"/>
  <p:tag name="FONTWEIGHT:7:0:13" val="4"/>
  <p:tag name="FONTWEIGHT:3:1:1" val="4"/>
  <p:tag name="FONTWEIGHT:3:1:2" val="4"/>
  <p:tag name="FONTWEIGHT:3:1:0" val="4"/>
  <p:tag name="FONTWEIGHT:6:0:2" val="4"/>
  <p:tag name="FONTWEIGHT:6:0:1" val="4"/>
  <p:tag name="FONTWEIGHT:6:0:4" val="4"/>
  <p:tag name="FONTWEIGHT:6:0:3" val="4"/>
  <p:tag name="FONTWEIGHT:6:0:6" val="4"/>
  <p:tag name="FONTWEIGHT:6:0:5" val="4"/>
  <p:tag name="FONTWEIGHT:6:0:8" val="4"/>
  <p:tag name="FONTWEIGHT:6:0:7" val="4"/>
  <p:tag name="FONTWEIGHT:3:0:16" val="4"/>
  <p:tag name="FONTWEIGHT:3:0:15" val="4"/>
  <p:tag name="FONTWEIGHT:3:0:17" val="4"/>
  <p:tag name="FONTWEIGHT:3:0:10" val="4"/>
  <p:tag name="FONTWEIGHT:3:0:12" val="4"/>
  <p:tag name="FONTWEIGHT:3:0:11" val="4"/>
  <p:tag name="FONTWEIGHT:3:0:14" val="4"/>
  <p:tag name="FONTWEIGHT:3:0:13" val="4"/>
  <p:tag name="FONTWEIGHT:2:0:5" val="4"/>
  <p:tag name="FONTWEIGHT:2:0:6" val="4"/>
  <p:tag name="FONTWEIGHT:2:0:7" val="4"/>
  <p:tag name="FONTWEIGHT:2:0:8" val="4"/>
  <p:tag name="FONTWEIGHT:2:0:9" val="4"/>
  <p:tag name="FONTWEIGHT:3:0:8" val="4"/>
  <p:tag name="FONTWEIGHT:3:2:6" val="4"/>
  <p:tag name="FONTWEIGHT:3:0:9" val="4"/>
  <p:tag name="FONTWEIGHT:3:2:7" val="4"/>
  <p:tag name="FONTWEIGHT:3:0:6" val="4"/>
  <p:tag name="FONTWEIGHT:3:2:4" val="4"/>
  <p:tag name="FONTWEIGHT:3:0:7" val="4"/>
  <p:tag name="FONTWEIGHT:3:2:5" val="4"/>
  <p:tag name="FONTWEIGHT:3:0:4" val="4"/>
  <p:tag name="FONTWEIGHT:3:2:2" val="4"/>
  <p:tag name="FONTWEIGHT:3:0:5" val="4"/>
  <p:tag name="FONTWEIGHT:3:2:3" val="4"/>
  <p:tag name="FONTWEIGHT:3:0:2" val="4"/>
  <p:tag name="FONTWEIGHT:3:2:0" val="4"/>
  <p:tag name="FONTWEIGHT:3:0:3" val="4"/>
  <p:tag name="FONTWEIGHT:3:2:1" val="4"/>
  <p:tag name="FONTWEIGHT:3:0:0" val="4"/>
  <p:tag name="FONTWEIGHT:3:0:1" val="4"/>
  <p:tag name="FONTWEIGHT:3:1:10" val="4"/>
  <p:tag name="FONTWEIGHT:6:1:1" val="4"/>
  <p:tag name="FONTWEIGHT:3:1:11" val="4"/>
  <p:tag name="FONTWEIGHT:6:1:0" val="4"/>
  <p:tag name="FONTWEIGHT:6:1:3" val="4"/>
  <p:tag name="FONTWEIGHT:2:0:0" val="4"/>
  <p:tag name="FONTWEIGHT:6:1:2" val="4"/>
  <p:tag name="FONTWEIGHT:2:0:1" val="4"/>
  <p:tag name="FONTWEIGHT:3:1:14" val="4"/>
  <p:tag name="FONTWEIGHT:2:0:2" val="4"/>
  <p:tag name="FONTWEIGHT:3:1:15" val="4"/>
  <p:tag name="FONTWEIGHT:2:0:3" val="4"/>
  <p:tag name="FONTWEIGHT:3:1:12" val="4"/>
  <p:tag name="FONTWEIGHT:2:0:4" val="4"/>
  <p:tag name="FONTWEIGHT:3:1:13" val="4"/>
  <p:tag name="FONTWEIGHT:2:0:11" val="4"/>
  <p:tag name="FONTWEIGHT:2:0:10" val="4"/>
  <p:tag name="FONTWEIGHT:2:0:13" val="4"/>
  <p:tag name="FONTWEIGHT:2:0:12" val="4"/>
  <p:tag name="FONTWEIGHT:2:0:14" val="4"/>
  <p:tag name="FONTWEIGHT:7:0:10" val="4"/>
  <p:tag name="FONTWEIGHT:5:0:0" val="4"/>
  <p:tag name="FONTWEIGHT:5:0:1" val="4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2:0:22" val="4"/>
  <p:tag name="FONTWEIGHT:2:0:21" val="4"/>
  <p:tag name="FONTWEIGHT:2:0:24" val="4"/>
  <p:tag name="FONTWEIGHT:2:0:23" val="4"/>
  <p:tag name="FONTWEIGHT:6:0:50" val="4"/>
  <p:tag name="FONTWEIGHT:6:0:51" val="4"/>
  <p:tag name="FONTWEIGHT:2:0:20" val="4"/>
  <p:tag name="FONTWEIGHT:6:0:52" val="4"/>
  <p:tag name="FONTWEIGHT:6:0:53" val="4"/>
  <p:tag name="FONTWEIGHT:2:0:29" val="4"/>
  <p:tag name="FONTWEIGHT:2:0:26" val="4"/>
  <p:tag name="FONTWEIGHT:2:0:25" val="4"/>
  <p:tag name="FONTWEIGHT:2:0:28" val="4"/>
  <p:tag name="FONTWEIGHT:2:0:27" val="4"/>
  <p:tag name="FONTWEIGHT:6:0:43" val="4"/>
  <p:tag name="FONTWEIGHT:6:0:44" val="4"/>
  <p:tag name="FONTWEIGHT:6:0:45" val="4"/>
  <p:tag name="FONTWEIGHT:6:0:46" val="4"/>
  <p:tag name="FONTWEIGHT:6:0:47" val="4"/>
  <p:tag name="FONTWEIGHT:6:0:48" val="4"/>
  <p:tag name="FONTWEIGHT:6:0:49" val="4"/>
  <p:tag name="FONTWEIGHT:2:0:33" val="4"/>
  <p:tag name="FONTWEIGHT:2:0:32" val="4"/>
  <p:tag name="FONTWEIGHT:2:0:35" val="4"/>
  <p:tag name="FONTWEIGHT:2:0:34" val="4"/>
  <p:tag name="FONTWEIGHT:2:0:31" val="4"/>
  <p:tag name="FONTWEIGHT:2:0:30" val="4"/>
  <p:tag name="FONTWEIGHT:2:0:37" val="4"/>
  <p:tag name="FONTWEIGHT:2:0:36" val="4"/>
  <p:tag name="FONTWEIGHT:2:0:39" val="4"/>
  <p:tag name="FONTWEIGHT:2:0:38" val="4"/>
  <p:tag name="FONTWEIGHT:6:0:54" val="4"/>
  <p:tag name="FONTWEIGHT:2:0:5" val="4"/>
  <p:tag name="FONTWEIGHT:2:0:6" val="4"/>
  <p:tag name="FONTWEIGHT:2:0:7" val="4"/>
  <p:tag name="FONTWEIGHT:2:0:8" val="4"/>
  <p:tag name="FONTWEIGHT:2:0:9" val="4"/>
  <p:tag name="FONTWEIGHT:2:0:0" val="4"/>
  <p:tag name="FONTWEIGHT:2:0:1" val="4"/>
  <p:tag name="FONTWEIGHT:2:0:2" val="4"/>
  <p:tag name="FONTWEIGHT:2:0:3" val="4"/>
  <p:tag name="FONTWEIGHT:2:0:4" val="4"/>
  <p:tag name="FONTWEIGHT:2:0:11" val="4"/>
  <p:tag name="FONTWEIGHT:2:0:10" val="4"/>
  <p:tag name="FONTWEIGHT:4:0:0" val="4"/>
  <p:tag name="FONTWEIGHT:2:0:13" val="4"/>
  <p:tag name="FONTWEIGHT:4:0:1" val="4"/>
  <p:tag name="FONTWEIGHT:2:0:12" val="4"/>
  <p:tag name="FONTWEIGHT:2:0:19" val="4"/>
  <p:tag name="FONTWEIGHT:2:0:18" val="4"/>
  <p:tag name="FONTWEIGHT:2:0:15" val="4"/>
  <p:tag name="FONTWEIGHT:2:0:14" val="4"/>
  <p:tag name="FONTWEIGHT:2:0:17" val="4"/>
  <p:tag name="FONTWEIGHT:2:0:16" val="4"/>
  <p:tag name="FONTWEIGHT:10:1:0" val="4"/>
  <p:tag name="FONTWEIGHT:2:0:66" val="4"/>
  <p:tag name="FONTWEIGHT:2:0:65" val="4"/>
  <p:tag name="FONTWEIGHT:2:0:68" val="4"/>
  <p:tag name="FONTWEIGHT:2:0:67" val="4"/>
  <p:tag name="FONTWEIGHT:2:0:62" val="4"/>
  <p:tag name="FONTWEIGHT:2:0:61" val="4"/>
  <p:tag name="FONTWEIGHT:2:0:64" val="4"/>
  <p:tag name="FONTWEIGHT:6:0:0" val="4"/>
  <p:tag name="FONTWEIGHT:2:0:63" val="4"/>
  <p:tag name="FONTWEIGHT:2:0:69" val="4"/>
  <p:tag name="FONTWEIGHT:6:0:9" val="4"/>
  <p:tag name="FONTWEIGHT:6:0:2" val="4"/>
  <p:tag name="FONTWEIGHT:6:0:1" val="4"/>
  <p:tag name="FONTWEIGHT:2:0:71" val="4"/>
  <p:tag name="FONTWEIGHT:6:0:4" val="4"/>
  <p:tag name="FONTWEIGHT:2:0:70" val="4"/>
  <p:tag name="FONTWEIGHT:6:0:3" val="4"/>
  <p:tag name="FONTWEIGHT:6:0:6" val="4"/>
  <p:tag name="FONTWEIGHT:6:0:5" val="4"/>
  <p:tag name="FONTWEIGHT:6:0:8" val="4"/>
  <p:tag name="FONTWEIGHT:6:0:7" val="4"/>
  <p:tag name="FONTWEIGHT:2:0:72" val="4"/>
  <p:tag name="FONTWEIGHT:6:0:20" val="4"/>
  <p:tag name="FONTWEIGHT:6:0:18" val="4"/>
  <p:tag name="FONTWEIGHT:6:0:19" val="4"/>
  <p:tag name="FONTWEIGHT:6:0:10" val="4"/>
  <p:tag name="FONTWEIGHT:6:0:11" val="4"/>
  <p:tag name="FONTWEIGHT:10:0:0" val="4"/>
  <p:tag name="FONTWEIGHT:6:0:12" val="4"/>
  <p:tag name="FONTWEIGHT:6:0:13" val="4"/>
  <p:tag name="FONTWEIGHT:6:0:14" val="4"/>
  <p:tag name="FONTWEIGHT:6:0:15" val="4"/>
  <p:tag name="FONTWEIGHT:6:0:16" val="4"/>
  <p:tag name="FONTWEIGHT:6:0:17" val="4"/>
  <p:tag name="FONTWEIGHT:2:0:44" val="4"/>
  <p:tag name="FONTWEIGHT:2:0:43" val="4"/>
  <p:tag name="FONTWEIGHT:2:0:46" val="4"/>
  <p:tag name="FONTWEIGHT:2:0:45" val="4"/>
  <p:tag name="FONTWEIGHT:2:0:40" val="4"/>
  <p:tag name="FONTWEIGHT:2:0:42" val="4"/>
  <p:tag name="FONTWEIGHT:6:0:30" val="4"/>
  <p:tag name="FONTWEIGHT:2:0:41" val="4"/>
  <p:tag name="FONTWEIGHT:6:0:31" val="4"/>
  <p:tag name="FONTWEIGHT:2:0:48" val="4"/>
  <p:tag name="FONTWEIGHT:2:0:47" val="4"/>
  <p:tag name="FONTWEIGHT:2:0:49" val="4"/>
  <p:tag name="FONTWEIGHT:6:0:29" val="4"/>
  <p:tag name="FONTWEIGHT:6:0:21" val="4"/>
  <p:tag name="FONTWEIGHT:6:0:22" val="4"/>
  <p:tag name="FONTWEIGHT:6:0:23" val="4"/>
  <p:tag name="FONTWEIGHT:6:0:24" val="4"/>
  <p:tag name="FONTWEIGHT:6:0:25" val="4"/>
  <p:tag name="FONTWEIGHT:6:0:26" val="4"/>
  <p:tag name="FONTWEIGHT:6:0:27" val="4"/>
  <p:tag name="FONTWEIGHT:6:0:28" val="4"/>
  <p:tag name="FONTWEIGHT:2:0:55" val="4"/>
  <p:tag name="FONTWEIGHT:2:0:54" val="4"/>
  <p:tag name="FONTWEIGHT:2:0:57" val="4"/>
  <p:tag name="FONTWEIGHT:2:0:56" val="4"/>
  <p:tag name="FONTWEIGHT:2:0:51" val="4"/>
  <p:tag name="FONTWEIGHT:2:0:50" val="4"/>
  <p:tag name="FONTWEIGHT:6:0:40" val="4"/>
  <p:tag name="FONTWEIGHT:2:0:53" val="4"/>
  <p:tag name="FONTWEIGHT:6:0:41" val="4"/>
  <p:tag name="FONTWEIGHT:2:0:52" val="4"/>
  <p:tag name="FONTWEIGHT:6:0:42" val="4"/>
  <p:tag name="FONTWEIGHT:2:0:59" val="4"/>
  <p:tag name="FONTWEIGHT:2:0:58" val="4"/>
  <p:tag name="FONTWEIGHT:5:0:0" val="4"/>
  <p:tag name="FONTWEIGHT:6:0:32" val="4"/>
  <p:tag name="FONTWEIGHT:6:0:33" val="4"/>
  <p:tag name="FONTWEIGHT:2:0:60" val="4"/>
  <p:tag name="FONTWEIGHT:6:0:34" val="4"/>
  <p:tag name="FONTWEIGHT:6:0:35" val="4"/>
  <p:tag name="FONTWEIGHT:6:0:36" val="4"/>
  <p:tag name="FONTWEIGHT:6:0:37" val="4"/>
  <p:tag name="FONTWEIGHT:6:0:38" val="4"/>
  <p:tag name="FONTWEIGHT:6:0:39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2:1:4" val="4"/>
  <p:tag name="FONTWEIGHT:7:1:4" val="4"/>
  <p:tag name="FONTWEIGHT:7:1:3" val="4"/>
  <p:tag name="FONTWEIGHT:7:1:2" val="4"/>
  <p:tag name="FONTWEIGHT:7:1:1" val="4"/>
  <p:tag name="FONTWEIGHT:7:0:1" val="4"/>
  <p:tag name="FONTWEIGHT:7:1:0" val="4"/>
  <p:tag name="FONTWEIGHT:7:0:0" val="4"/>
  <p:tag name="FONTWEIGHT:12:0:11" val="4"/>
  <p:tag name="FONTWEIGHT:12:0:10" val="4"/>
  <p:tag name="FONTWEIGHT:2:0:0" val="4"/>
  <p:tag name="FONTWEIGHT:2:1:0" val="4"/>
  <p:tag name="FONTWEIGHT:2:1:1" val="4"/>
  <p:tag name="FONTWEIGHT:2:1:2" val="4"/>
  <p:tag name="FONTWEIGHT:2:1:3" val="4"/>
  <p:tag name="FONTWEIGHT:12:0:3" val="4"/>
  <p:tag name="FONTWEIGHT:4:0:0" val="4"/>
  <p:tag name="FONTWEIGHT:12:0:2" val="4"/>
  <p:tag name="FONTWEIGHT:4:0:1" val="4"/>
  <p:tag name="FONTWEIGHT:12:0:1" val="4"/>
  <p:tag name="FONTWEIGHT:12:1:0" val="4"/>
  <p:tag name="FONTWEIGHT:12:0:0" val="4"/>
  <p:tag name="FONTWEIGHT:12:0:7" val="4"/>
  <p:tag name="FONTWEIGHT:12:0:6" val="4"/>
  <p:tag name="FONTWEIGHT:12:0:5" val="4"/>
  <p:tag name="FONTWEIGHT:12:0:4" val="4"/>
  <p:tag name="FONTWEIGHT:12:0:9" val="4"/>
  <p:tag name="FONTWEIGHT:12:0:8" val="4"/>
  <p:tag name="FONTWEIGHT:5:0:0" val="4"/>
  <p:tag name="FONTWEIGHT:12:1:11" val="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11:0:0" val="4"/>
  <p:tag name="FONTWEIGHT:9:0:6" val="4"/>
  <p:tag name="FONTWEIGHT:9:0:12" val="4"/>
  <p:tag name="FONTWEIGHT:9:0:11" val="4"/>
  <p:tag name="FONTWEIGHT:9:0:10" val="4"/>
  <p:tag name="FONTWEIGHT:11:0:6" val="4"/>
  <p:tag name="FONTWEIGHT:11:0:15" val="4"/>
  <p:tag name="FONTWEIGHT:11:0:5" val="4"/>
  <p:tag name="FONTWEIGHT:11:0:14" val="4"/>
  <p:tag name="FONTWEIGHT:11:0:8" val="4"/>
  <p:tag name="FONTWEIGHT:11:0:17" val="4"/>
  <p:tag name="FONTWEIGHT:11:0:7" val="4"/>
  <p:tag name="FONTWEIGHT:11:0:16" val="4"/>
  <p:tag name="FONTWEIGHT:11:0:2" val="4"/>
  <p:tag name="FONTWEIGHT:11:0:11" val="4"/>
  <p:tag name="FONTWEIGHT:11:0:1" val="4"/>
  <p:tag name="FONTWEIGHT:11:0:10" val="4"/>
  <p:tag name="FONTWEIGHT:11:0:4" val="4"/>
  <p:tag name="FONTWEIGHT:11:0:13" val="4"/>
  <p:tag name="FONTWEIGHT:11:0:3" val="4"/>
  <p:tag name="FONTWEIGHT:11:0:12" val="4"/>
  <p:tag name="FONTWEIGHT:11:0:19" val="4"/>
  <p:tag name="FONTWEIGHT:11:0:9" val="4"/>
  <p:tag name="FONTWEIGHT:11:0:18" val="4"/>
  <p:tag name="FONTWEIGHT:4:0:0" val="4"/>
  <p:tag name="FONTWEIGHT:8:1:0" val="4"/>
  <p:tag name="FONTWEIGHT:10:0:30" val="4"/>
  <p:tag name="FONTWEIGHT:10:0:21" val="4"/>
  <p:tag name="FONTWEIGHT:10:0:20" val="4"/>
  <p:tag name="FONTWEIGHT:10:0:23" val="4"/>
  <p:tag name="FONTWEIGHT:10:0:22" val="4"/>
  <p:tag name="FONTWEIGHT:10:0:25" val="4"/>
  <p:tag name="FONTWEIGHT:10:0:24" val="4"/>
  <p:tag name="FONTWEIGHT:10:0:27" val="4"/>
  <p:tag name="FONTWEIGHT:10:0:26" val="4"/>
  <p:tag name="FONTWEIGHT:9:0:34" val="4"/>
  <p:tag name="FONTWEIGHT:10:0:29" val="4"/>
  <p:tag name="FONTWEIGHT:9:0:33" val="4"/>
  <p:tag name="FONTWEIGHT:10:0:28" val="4"/>
  <p:tag name="FONTWEIGHT:9:0:32" val="4"/>
  <p:tag name="FONTWEIGHT:9:0:31" val="4"/>
  <p:tag name="FONTWEIGHT:9:0:30" val="4"/>
  <p:tag name="FONTWEIGHT:9:0:29" val="4"/>
  <p:tag name="FONTWEIGHT:9:0:28" val="4"/>
  <p:tag name="FONTWEIGHT:9:0:27" val="4"/>
  <p:tag name="FONTWEIGHT:9:0:26" val="4"/>
  <p:tag name="FONTWEIGHT:9:0:25" val="4"/>
  <p:tag name="FONTWEIGHT:9:0:24" val="4"/>
  <p:tag name="FONTWEIGHT:10:0:10" val="4"/>
  <p:tag name="FONTWEIGHT:10:0:12" val="4"/>
  <p:tag name="FONTWEIGHT:10:0:11" val="4"/>
  <p:tag name="FONTWEIGHT:10:0:14" val="4"/>
  <p:tag name="FONTWEIGHT:10:0:13" val="4"/>
  <p:tag name="FONTWEIGHT:10:0:16" val="4"/>
  <p:tag name="FONTWEIGHT:10:0:15" val="4"/>
  <p:tag name="FONTWEIGHT:9:0:23" val="4"/>
  <p:tag name="FONTWEIGHT:10:0:18" val="4"/>
  <p:tag name="FONTWEIGHT:9:0:22" val="4"/>
  <p:tag name="FONTWEIGHT:10:0:17" val="4"/>
  <p:tag name="FONTWEIGHT:9:0:21" val="4"/>
  <p:tag name="FONTWEIGHT:11:0:20" val="4"/>
  <p:tag name="FONTWEIGHT:9:0:20" val="4"/>
  <p:tag name="FONTWEIGHT:10:0:19" val="4"/>
  <p:tag name="FONTWEIGHT:11:0:26" val="4"/>
  <p:tag name="FONTWEIGHT:9:0:19" val="4"/>
  <p:tag name="FONTWEIGHT:11:0:25" val="4"/>
  <p:tag name="FONTWEIGHT:9:0:18" val="4"/>
  <p:tag name="FONTWEIGHT:9:0:17" val="4"/>
  <p:tag name="FONTWEIGHT:8:0:0" val="4"/>
  <p:tag name="FONTWEIGHT:9:0:16" val="4"/>
  <p:tag name="FONTWEIGHT:11:0:22" val="4"/>
  <p:tag name="FONTWEIGHT:9:0:15" val="4"/>
  <p:tag name="FONTWEIGHT:11:0:21" val="4"/>
  <p:tag name="FONTWEIGHT:9:0:14" val="4"/>
  <p:tag name="FONTWEIGHT:11:0:24" val="4"/>
  <p:tag name="FONTWEIGHT:9:0:13" val="4"/>
  <p:tag name="FONTWEIGHT:11:0:23" val="4"/>
  <p:tag name="FONTWEIGHT:10:0:1" val="4"/>
  <p:tag name="FONTWEIGHT:10:0:0" val="4"/>
  <p:tag name="FONTWEIGHT:10:0:9" val="4"/>
  <p:tag name="FONTWEIGHT:10:0:8" val="4"/>
  <p:tag name="FONTWEIGHT:10:0:7" val="4"/>
  <p:tag name="FONTWEIGHT:10:0:6" val="4"/>
  <p:tag name="FONTWEIGHT:10:0:5" val="4"/>
  <p:tag name="FONTWEIGHT:10:0:4" val="4"/>
  <p:tag name="FONTWEIGHT:10:0:3" val="4"/>
  <p:tag name="FONTWEIGHT:10:0:2" val="4"/>
  <p:tag name="FONTWEIGHT:3:0:0" val="4"/>
  <p:tag name="FONTWEIGHT:3:0:1" val="4"/>
  <p:tag name="FONTWEIGHT:9:0:49" val="4"/>
  <p:tag name="FONTWEIGHT:9:0:48" val="4"/>
  <p:tag name="FONTWEIGHT:9:0:47" val="4"/>
  <p:tag name="FONTWEIGHT:9:0:46" val="4"/>
  <p:tag name="FONTWEIGHT:9:0:45" val="4"/>
  <p:tag name="FONTWEIGHT:9:0:44" val="4"/>
  <p:tag name="FONTWEIGHT:9:0:43" val="4"/>
  <p:tag name="FONTWEIGHT:9:0:42" val="4"/>
  <p:tag name="FONTWEIGHT:9:0:41" val="4"/>
  <p:tag name="FONTWEIGHT:9:0:40" val="4"/>
  <p:tag name="FONTWEIGHT:9:0:39" val="4"/>
  <p:tag name="FONTWEIGHT:9:0:38" val="4"/>
  <p:tag name="FONTWEIGHT:9:0:37" val="4"/>
  <p:tag name="FONTWEIGHT:9:0:36" val="4"/>
  <p:tag name="FONTWEIGHT:9:0:35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2:0:0" val="4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4"/>
  <p:tag name="FONTWEIGHT:2:0:0" val="4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2:0:0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6:0:0" val="4"/>
  <p:tag name="FONTWEIGHT:9:0:12" val="4"/>
  <p:tag name="FONTWEIGHT:9:0:11" val="4"/>
  <p:tag name="FONTWEIGHT:3:0:8" val="4"/>
  <p:tag name="FONTWEIGHT:9:0:10" val="4"/>
  <p:tag name="FONTWEIGHT:3:0:9" val="4"/>
  <p:tag name="FONTWEIGHT:3:0:6" val="4"/>
  <p:tag name="FONTWEIGHT:3:0:7" val="4"/>
  <p:tag name="FONTWEIGHT:3:0:4" val="4"/>
  <p:tag name="FONTWEIGHT:3:0:5" val="4"/>
  <p:tag name="FONTWEIGHT:3:0:2" val="4"/>
  <p:tag name="FONTWEIGHT:3:0:3" val="4"/>
  <p:tag name="FONTWEIGHT:3:0:0" val="4"/>
  <p:tag name="FONTWEIGHT:3:0:1" val="4"/>
  <p:tag name="FONTWEIGHT:2:0:0" val="4"/>
  <p:tag name="FONTWEIGHT:2:0:1" val="4"/>
  <p:tag name="FONTWEIGHT:2:1:0" val="4"/>
  <p:tag name="FONTWEIGHT:9:0:1" val="4"/>
  <p:tag name="FONTWEIGHT:9:0:0" val="4"/>
  <p:tag name="FONTWEIGHT:9:0:5" val="4"/>
  <p:tag name="FONTWEIGHT:9:0:4" val="4"/>
  <p:tag name="FONTWEIGHT:9:0:3" val="4"/>
  <p:tag name="FONTWEIGHT:9:0:2" val="4"/>
  <p:tag name="FONTWEIGHT:9:0:9" val="4"/>
  <p:tag name="FONTWEIGHT:9:0:8" val="4"/>
  <p:tag name="FONTWEIGHT:9:0:7" val="4"/>
  <p:tag name="FONTWEIGHT:9:0:6" val="4"/>
  <p:tag name="FONTWEIGHT:5:0:0" val="4"/>
  <p:tag name="FONTWEIGHT:5:0:1" val="4"/>
  <p:tag name="FONTWEIGHT:9:0:13" val="4"/>
  <p:tag name="FONTWEIGHT:3:0:10" val="4"/>
  <p:tag name="FONTWEIGHT:3:0:11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12:4:0" val="4"/>
  <p:tag name="FONTWEIGHT:9:0:0" val="4"/>
  <p:tag name="FONTWEIGHT:12:2:0" val="4"/>
  <p:tag name="FONTWEIGHT:12:1:0" val="4"/>
  <p:tag name="FONTWEIGHT:12:0:0" val="4"/>
  <p:tag name="FONTWEIGHT:12:3:0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5:0:0" val="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3:0:0" val="4"/>
  <p:tag name="FONTWEIGHT:6:0:0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ONTWEIGHT:4:0:0" val="4"/>
  <p:tag name="FONTWEIGHT:3:0:0" val="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1022</TotalTime>
  <Words>1609</Words>
  <Application>Microsoft Office PowerPoint</Application>
  <PresentationFormat>On-screen Show (16:9)</PresentationFormat>
  <Paragraphs>347</Paragraphs>
  <Slides>40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51" baseType="lpstr">
      <vt:lpstr>Calibri</vt:lpstr>
      <vt:lpstr>Courier New</vt:lpstr>
      <vt:lpstr>Verdana</vt:lpstr>
      <vt:lpstr>Times New Roman</vt:lpstr>
      <vt:lpstr>Wingdings</vt:lpstr>
      <vt:lpstr>Comic Sans MS</vt:lpstr>
      <vt:lpstr>SimSun</vt:lpstr>
      <vt:lpstr>Arial</vt:lpstr>
      <vt:lpstr>Calibri Light</vt:lpstr>
      <vt:lpstr>Titillium Web</vt:lpstr>
      <vt:lpstr>Office Theme</vt:lpstr>
      <vt:lpstr>XÂY DỰNG HỆ THỐNG QUẢN LÝ THÔNG TIN DU LỊCH</vt:lpstr>
      <vt:lpstr>NỘI DUNG </vt:lpstr>
      <vt:lpstr>TỔNG QUAN </vt:lpstr>
      <vt:lpstr>PowerPoint Presentation</vt:lpstr>
      <vt:lpstr>PowerPoint Presentation</vt:lpstr>
      <vt:lpstr>PowerPoint Presentation</vt:lpstr>
      <vt:lpstr>PowerPoint Presentation</vt:lpstr>
      <vt:lpstr>PHƯƠNG PHÁP THỰC HIỆN</vt:lpstr>
      <vt:lpstr>KẾ HOẠCH THỰC HIỆN</vt:lpstr>
      <vt:lpstr>CƠ SỞ LÝ THUYẾT</vt:lpstr>
      <vt:lpstr>CÔNG CỤ CÀI ĐẶT</vt:lpstr>
      <vt:lpstr>CÔNG CỤ CÀI ĐẶT (TT)</vt:lpstr>
      <vt:lpstr>CÔNG CỤ CÀI ĐẶT (TT)</vt:lpstr>
      <vt:lpstr>MÔ HÌNH THIẾT KẾ</vt:lpstr>
      <vt:lpstr>CÔNG NGHỆ &amp; KỸ THUẬT ÁP DỤNG</vt:lpstr>
      <vt:lpstr>SPRING MVC FRAMEWORK</vt:lpstr>
      <vt:lpstr>HIBERNATE</vt:lpstr>
      <vt:lpstr>MAVEN</vt:lpstr>
      <vt:lpstr>MYSQL</vt:lpstr>
      <vt:lpstr>HTML, CSS, JAVASCRIPT, BOOTSTRAP</vt:lpstr>
      <vt:lpstr>NỘI DUNG &amp; KẾT QUẢ NGHIÊN CỨU</vt:lpstr>
      <vt:lpstr>ĐẶC TẢ YÊU CẦU</vt:lpstr>
      <vt:lpstr>ĐẶC TẢ YÊU CẦU CHỨC NĂNG</vt:lpstr>
      <vt:lpstr>ĐẶC TẢ YÊU CẦU PHI CHỨC NĂNG</vt:lpstr>
      <vt:lpstr>THIẾT KẾ GIAO DIỆN</vt:lpstr>
      <vt:lpstr>THIẾT KẾ DỮ LIỆU</vt:lpstr>
      <vt:lpstr>THIẾT KẾ DỮ LIỆU (TT)</vt:lpstr>
      <vt:lpstr>THIẾT KẾ CHỨC NĂNG</vt:lpstr>
      <vt:lpstr>THIẾT KẾ CHỨC NĂNG (TT)</vt:lpstr>
      <vt:lpstr>THIẾT KẾ CHỨC NĂNG (TT)</vt:lpstr>
      <vt:lpstr>KIỂM THỬ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TIÊU ĐỀ</vt:lpstr>
      <vt:lpstr>PowerPoint Presentation</vt:lpstr>
    </vt:vector>
  </TitlesOfParts>
  <Company>Zoho Corp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tlqngoc12</dc:creator>
  <cp:lastModifiedBy>Trần Lê Quế Ngọc</cp:lastModifiedBy>
  <cp:revision>178</cp:revision>
  <dcterms:created xsi:type="dcterms:W3CDTF">2010-03-09T10:03:29Z</dcterms:created>
  <dcterms:modified xsi:type="dcterms:W3CDTF">2017-05-10T16:13:43Z</dcterms:modified>
</cp:coreProperties>
</file>